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95" r:id="rId8"/>
    <p:sldId id="302" r:id="rId9"/>
    <p:sldId id="315" r:id="rId10"/>
    <p:sldId id="316" r:id="rId11"/>
    <p:sldId id="261" r:id="rId12"/>
    <p:sldId id="262" r:id="rId13"/>
    <p:sldId id="267" r:id="rId14"/>
    <p:sldId id="296" r:id="rId15"/>
    <p:sldId id="297" r:id="rId16"/>
    <p:sldId id="298" r:id="rId17"/>
    <p:sldId id="299" r:id="rId18"/>
    <p:sldId id="300" r:id="rId19"/>
    <p:sldId id="301" r:id="rId20"/>
    <p:sldId id="268" r:id="rId21"/>
    <p:sldId id="263" r:id="rId22"/>
    <p:sldId id="265" r:id="rId23"/>
    <p:sldId id="264" r:id="rId24"/>
    <p:sldId id="304" r:id="rId25"/>
    <p:sldId id="305" r:id="rId26"/>
    <p:sldId id="266" r:id="rId27"/>
    <p:sldId id="270" r:id="rId28"/>
    <p:sldId id="269" r:id="rId29"/>
    <p:sldId id="281" r:id="rId30"/>
    <p:sldId id="317" r:id="rId31"/>
    <p:sldId id="311" r:id="rId32"/>
    <p:sldId id="312" r:id="rId33"/>
    <p:sldId id="310" r:id="rId34"/>
    <p:sldId id="274" r:id="rId35"/>
    <p:sldId id="273" r:id="rId36"/>
    <p:sldId id="313" r:id="rId37"/>
    <p:sldId id="291" r:id="rId38"/>
    <p:sldId id="275" r:id="rId39"/>
    <p:sldId id="279" r:id="rId40"/>
    <p:sldId id="283" r:id="rId41"/>
    <p:sldId id="282" r:id="rId42"/>
    <p:sldId id="285" r:id="rId43"/>
    <p:sldId id="286" r:id="rId44"/>
    <p:sldId id="287" r:id="rId45"/>
    <p:sldId id="288" r:id="rId46"/>
    <p:sldId id="289" r:id="rId47"/>
    <p:sldId id="314" r:id="rId48"/>
    <p:sldId id="290" r:id="rId49"/>
    <p:sldId id="25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ham, Amanda" initials="GA" lastIdx="20" clrIdx="0">
    <p:extLst>
      <p:ext uri="{19B8F6BF-5375-455C-9EA6-DF929625EA0E}">
        <p15:presenceInfo xmlns:p15="http://schemas.microsoft.com/office/powerpoint/2012/main" userId="S::amanda.gorham@vermont.gov::8f25a117-5d87-4e1f-b8bc-5018e8900218" providerId="AD"/>
      </p:ext>
    </p:extLst>
  </p:cmAuthor>
  <p:cmAuthor id="2" name="Moreno, Linda" initials="ML" lastIdx="4" clrIdx="1">
    <p:extLst>
      <p:ext uri="{19B8F6BF-5375-455C-9EA6-DF929625EA0E}">
        <p15:presenceInfo xmlns:p15="http://schemas.microsoft.com/office/powerpoint/2012/main" userId="S::linda.moreno@vermont.gov::d01f5a46-aa57-445b-8d74-66a221ce07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19A32-18CD-3872-284E-438F40EFCC7F}" v="9" dt="2022-01-11T16:45:36.183"/>
    <p1510:client id="{3BBBA839-CACF-8A2B-AC53-537971E5F148}" v="4" dt="2022-01-11T13:52:52.423"/>
    <p1510:client id="{5158DC09-CC40-F847-DFE9-A635295A77DA}" v="909" dt="2022-01-13T17:31:57.603"/>
    <p1510:client id="{5FC53771-D84A-4713-C783-5523C4E7C7F5}" v="62" dt="2022-01-04T15:06:28.232"/>
    <p1510:client id="{69984D1A-87C0-41CD-9FCD-E5533CC0D9FE}" v="1793" dt="2021-12-22T17:57:02.939"/>
    <p1510:client id="{A5ECB5DA-DD31-9F75-F233-D18A211E8B27}" v="1840" dt="2022-01-14T02:34:26.303"/>
    <p1510:client id="{C43F5BA6-1E43-0E07-FC3A-FE19C062E918}" v="80" dt="2022-01-13T14:22:41.183"/>
    <p1510:client id="{D320CD5F-2359-4C71-A805-D290BD3B77D2}" v="1" dt="2022-01-04T14:54:59.412"/>
    <p1510:client id="{DAFCE5F3-0BB7-2AB1-3BBD-252F4BD9CFE0}" v="4351" dt="2022-01-13T14:44:25.172"/>
    <p1510:client id="{E76115AE-F022-5FD5-96EE-5B5BCF9AD6FB}" v="3985" dt="2021-12-29T02:11:53.396"/>
    <p1510:client id="{E8141422-7040-B844-48AB-52017C904CF9}" v="58" dt="2022-01-04T15:50:49.294"/>
    <p1510:client id="{F67443DF-F05C-46BB-B55F-C3BAC45C4041}" vWet="2" dt="2022-01-11T16:19:06.320"/>
    <p1510:client id="{F99E3B2D-B36F-78CA-74DD-2D82E2BA622F}" v="2012" dt="2022-01-12T22:11:03.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8" Type="http://schemas.openxmlformats.org/officeDocument/2006/relationships/hyperlink" Target="https://vt.portal.cambiumast.com/resources/training-materials/school-and-supervisory-union-assurances-for-statewide-summative-testing" TargetMode="External"/><Relationship Id="rId3" Type="http://schemas.openxmlformats.org/officeDocument/2006/relationships/hyperlink" Target="https://vt.portal.cambiumast.com/resources/smarter-balanced-resources/test-coordinator-manual-(tcm)" TargetMode="External"/><Relationship Id="rId7" Type="http://schemas.openxmlformats.org/officeDocument/2006/relationships/hyperlink" Target="https://vt.portal.cambiumast.com/resources/smarter-balanced-resources/vermont-comprehensive-assessment-program--accommodations-overview/vermont-comprehensive-assessment-program--accommodations-overview-powerpoint" TargetMode="External"/><Relationship Id="rId2" Type="http://schemas.openxmlformats.org/officeDocument/2006/relationships/hyperlink" Target="https://vt.portal.cambiumast.com/resources/training-materials/school-training-log-for-all-individuals-involved-with-test-administration" TargetMode="External"/><Relationship Id="rId1" Type="http://schemas.openxmlformats.org/officeDocument/2006/relationships/hyperlink" Target="https://vt.portal.cambiumast.com/resources/training-materials/school-test-coordinator-training-log" TargetMode="External"/><Relationship Id="rId6" Type="http://schemas.openxmlformats.org/officeDocument/2006/relationships/hyperlink" Target="https://vt.portal.cambiumast.com/resources/tools-and-documents-for-school-leaders/participation-in-statewide-summative-assessments-of-ela,-mathematics,-and-science" TargetMode="External"/><Relationship Id="rId5" Type="http://schemas.openxmlformats.org/officeDocument/2006/relationships/hyperlink" Target="https://vt.portal.cambiumast.com/resources/tools-and-documents-for-school-leaders/test-security-incident-procedure" TargetMode="External"/><Relationship Id="rId10" Type="http://schemas.openxmlformats.org/officeDocument/2006/relationships/hyperlink" Target="https://vt.portal.cambiumast.com/resources/vermont-science-assessment/vermont-science-assessment-(vtsa)-test-administration-manual-(tam)" TargetMode="External"/><Relationship Id="rId4" Type="http://schemas.openxmlformats.org/officeDocument/2006/relationships/hyperlink" Target="https://vt.portal.cambiumast.com/resources/smarter-balanced-resources/smarter-balanced-summative-test-administration-manual-(tam)" TargetMode="External"/><Relationship Id="rId9" Type="http://schemas.openxmlformats.org/officeDocument/2006/relationships/hyperlink" Target="https://vt.portal.cambiumast.com/resources/training-materials/non-embedded-accommodations-non-disclosure-agreement"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8.xml.rels><?xml version="1.0" encoding="UTF-8" standalone="yes"?>
<Relationships xmlns="http://schemas.openxmlformats.org/package/2006/relationships"><Relationship Id="rId3" Type="http://schemas.openxmlformats.org/officeDocument/2006/relationships/hyperlink" Target="https://www.youtube.com/watch?v=B8aDvUrjDXs" TargetMode="External"/><Relationship Id="rId2" Type="http://schemas.openxmlformats.org/officeDocument/2006/relationships/hyperlink" Target="https://vt.portal.cambiumast.com/-/media/project/client-portals/vermont/pdf/2021/pr_accommodations-101-vtcap-training_2020_accessible.pdf" TargetMode="External"/><Relationship Id="rId1" Type="http://schemas.openxmlformats.org/officeDocument/2006/relationships/hyperlink" Target="https://smartertoolsforteachers.org/search;query=accessibility"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https://vt.portal.cambiumast.com/-/media/project/client-portals/vermont/pdf/2021/nda_nonembed-accom_2021.pdf" TargetMode="External"/><Relationship Id="rId1" Type="http://schemas.openxmlformats.org/officeDocument/2006/relationships/hyperlink" Target="https://vt.portal.cambiumast.com/-/media/project/client-portals/vermont/pdf/2016/guidelines-for-simplified-test-directions.pdf" TargetMode="External"/></Relationships>
</file>

<file path=ppt/diagrams/_rels/drawing10.xml.rels><?xml version="1.0" encoding="UTF-8" standalone="yes"?>
<Relationships xmlns="http://schemas.openxmlformats.org/package/2006/relationships"><Relationship Id="rId8" Type="http://schemas.openxmlformats.org/officeDocument/2006/relationships/hyperlink" Target="https://vt.portal.cambiumast.com/resources/smarter-balanced-resources/vermont-comprehensive-assessment-program--accommodations-overview/vermont-comprehensive-assessment-program--accommodations-overview-powerpoint" TargetMode="External"/><Relationship Id="rId3" Type="http://schemas.openxmlformats.org/officeDocument/2006/relationships/hyperlink" Target="https://vt.portal.cambiumast.com/resources/smarter-balanced-resources/test-coordinator-manual-(tcm)" TargetMode="External"/><Relationship Id="rId7" Type="http://schemas.openxmlformats.org/officeDocument/2006/relationships/hyperlink" Target="https://vt.portal.cambiumast.com/resources/tools-and-documents-for-school-leaders/participation-in-statewide-summative-assessments-of-ela,-mathematics,-and-science" TargetMode="External"/><Relationship Id="rId2" Type="http://schemas.openxmlformats.org/officeDocument/2006/relationships/hyperlink" Target="https://vt.portal.cambiumast.com/resources/training-materials/school-training-log-for-all-individuals-involved-with-test-administration" TargetMode="External"/><Relationship Id="rId1" Type="http://schemas.openxmlformats.org/officeDocument/2006/relationships/hyperlink" Target="https://vt.portal.cambiumast.com/resources/training-materials/school-test-coordinator-training-log" TargetMode="External"/><Relationship Id="rId6" Type="http://schemas.openxmlformats.org/officeDocument/2006/relationships/hyperlink" Target="https://vt.portal.cambiumast.com/resources/tools-and-documents-for-school-leaders/test-security-incident-procedure" TargetMode="External"/><Relationship Id="rId5" Type="http://schemas.openxmlformats.org/officeDocument/2006/relationships/hyperlink" Target="https://vt.portal.cambiumast.com/resources/vermont-science-assessment/vermont-science-assessment-(vtsa)-test-administration-manual-(tam)" TargetMode="External"/><Relationship Id="rId10" Type="http://schemas.openxmlformats.org/officeDocument/2006/relationships/hyperlink" Target="https://vt.portal.cambiumast.com/resources/training-materials/non-embedded-accommodations-non-disclosure-agreement" TargetMode="External"/><Relationship Id="rId4" Type="http://schemas.openxmlformats.org/officeDocument/2006/relationships/hyperlink" Target="https://vt.portal.cambiumast.com/resources/smarter-balanced-resources/smarter-balanced-summative-test-administration-manual-(tam)" TargetMode="External"/><Relationship Id="rId9" Type="http://schemas.openxmlformats.org/officeDocument/2006/relationships/hyperlink" Target="https://vt.portal.cambiumast.com/resources/training-materials/school-and-supervisory-union-assurances-for-statewide-summative-testing"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8.xml.rels><?xml version="1.0" encoding="UTF-8" standalone="yes"?>
<Relationships xmlns="http://schemas.openxmlformats.org/package/2006/relationships"><Relationship Id="rId3" Type="http://schemas.openxmlformats.org/officeDocument/2006/relationships/hyperlink" Target="https://www.youtube.com/watch?v=B8aDvUrjDXs" TargetMode="External"/><Relationship Id="rId2" Type="http://schemas.openxmlformats.org/officeDocument/2006/relationships/hyperlink" Target="https://vt.portal.cambiumast.com/-/media/project/client-portals/vermont/pdf/2021/pr_accommodations-101-vtcap-training_2020_accessible.pdf" TargetMode="External"/><Relationship Id="rId1" Type="http://schemas.openxmlformats.org/officeDocument/2006/relationships/hyperlink" Target="https://smartertoolsforteachers.org/search;query=accessibility"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https://vt.portal.cambiumast.com/-/media/project/client-portals/vermont/pdf/2016/guidelines-for-simplified-test-directions.pdf" TargetMode="External"/><Relationship Id="rId1" Type="http://schemas.openxmlformats.org/officeDocument/2006/relationships/hyperlink" Target="https://vt.portal.cambiumast.com/-/media/project/client-portals/vermont/pdf/2021/nda_nonembed-accom_2021.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CC347-6F4E-403E-99C2-1237884C387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9DF8C75-0F58-4AFD-A98E-2C538AC6C6CF}">
      <dgm:prSet/>
      <dgm:spPr/>
      <dgm:t>
        <a:bodyPr/>
        <a:lstStyle/>
        <a:p>
          <a:r>
            <a:rPr lang="en-US"/>
            <a:t>Describe</a:t>
          </a:r>
        </a:p>
      </dgm:t>
    </dgm:pt>
    <dgm:pt modelId="{5581BC2E-6765-40C8-9933-4DDBED42192E}" type="parTrans" cxnId="{F7955F78-D263-4A3B-BBD7-8C4B6AB17369}">
      <dgm:prSet/>
      <dgm:spPr/>
      <dgm:t>
        <a:bodyPr/>
        <a:lstStyle/>
        <a:p>
          <a:endParaRPr lang="en-US"/>
        </a:p>
      </dgm:t>
    </dgm:pt>
    <dgm:pt modelId="{BE1A86FA-22E2-43AF-9CD2-45E8A34CCD02}" type="sibTrans" cxnId="{F7955F78-D263-4A3B-BBD7-8C4B6AB17369}">
      <dgm:prSet/>
      <dgm:spPr/>
      <dgm:t>
        <a:bodyPr/>
        <a:lstStyle/>
        <a:p>
          <a:endParaRPr lang="en-US"/>
        </a:p>
      </dgm:t>
    </dgm:pt>
    <dgm:pt modelId="{5384C253-7527-43A6-9CFD-F147446AA009}">
      <dgm:prSet/>
      <dgm:spPr/>
      <dgm:t>
        <a:bodyPr/>
        <a:lstStyle/>
        <a:p>
          <a:pPr rtl="0"/>
          <a:r>
            <a:rPr lang="en-US">
              <a:latin typeface="Calibri Light" panose="020F0302020204030204"/>
            </a:rPr>
            <a:t>the</a:t>
          </a:r>
          <a:r>
            <a:rPr lang="en-US"/>
            <a:t> responsibilities </a:t>
          </a:r>
          <a:r>
            <a:rPr lang="en-US">
              <a:latin typeface="Calibri Light" panose="020F0302020204030204"/>
            </a:rPr>
            <a:t>of each</a:t>
          </a:r>
          <a:r>
            <a:rPr lang="en-US"/>
            <a:t> role involved in </a:t>
          </a:r>
          <a:r>
            <a:rPr lang="en-US">
              <a:latin typeface="Calibri Light" panose="020F0302020204030204"/>
            </a:rPr>
            <a:t>adminstering assessments</a:t>
          </a:r>
          <a:endParaRPr lang="en-US"/>
        </a:p>
      </dgm:t>
    </dgm:pt>
    <dgm:pt modelId="{4D40E42F-19D1-4E22-99CD-EBA1BECF7AF3}" type="parTrans" cxnId="{9E92FBC3-317C-499F-A485-9DDA277C43BA}">
      <dgm:prSet/>
      <dgm:spPr/>
      <dgm:t>
        <a:bodyPr/>
        <a:lstStyle/>
        <a:p>
          <a:endParaRPr lang="en-US"/>
        </a:p>
      </dgm:t>
    </dgm:pt>
    <dgm:pt modelId="{D25D23EE-0054-4F1A-97DB-9D1149F49BC0}" type="sibTrans" cxnId="{9E92FBC3-317C-499F-A485-9DDA277C43BA}">
      <dgm:prSet/>
      <dgm:spPr/>
      <dgm:t>
        <a:bodyPr/>
        <a:lstStyle/>
        <a:p>
          <a:endParaRPr lang="en-US"/>
        </a:p>
      </dgm:t>
    </dgm:pt>
    <dgm:pt modelId="{E6770511-D702-40A1-B0EB-4EE092072FF1}">
      <dgm:prSet/>
      <dgm:spPr/>
      <dgm:t>
        <a:bodyPr/>
        <a:lstStyle/>
        <a:p>
          <a:r>
            <a:rPr lang="en-US"/>
            <a:t>Create</a:t>
          </a:r>
        </a:p>
      </dgm:t>
    </dgm:pt>
    <dgm:pt modelId="{99E21212-D35B-47CA-83DA-367127FE31F1}" type="parTrans" cxnId="{F24A8F3B-7BCE-4CDD-A66A-EE76A96F3072}">
      <dgm:prSet/>
      <dgm:spPr/>
      <dgm:t>
        <a:bodyPr/>
        <a:lstStyle/>
        <a:p>
          <a:endParaRPr lang="en-US"/>
        </a:p>
      </dgm:t>
    </dgm:pt>
    <dgm:pt modelId="{95B7A199-3708-4601-B66D-AAF23AB76F3E}" type="sibTrans" cxnId="{F24A8F3B-7BCE-4CDD-A66A-EE76A96F3072}">
      <dgm:prSet/>
      <dgm:spPr/>
      <dgm:t>
        <a:bodyPr/>
        <a:lstStyle/>
        <a:p>
          <a:endParaRPr lang="en-US"/>
        </a:p>
      </dgm:t>
    </dgm:pt>
    <dgm:pt modelId="{6B8FE85C-754A-4DEC-A1C6-255BAA1A98D7}">
      <dgm:prSet/>
      <dgm:spPr/>
      <dgm:t>
        <a:bodyPr/>
        <a:lstStyle/>
        <a:p>
          <a:r>
            <a:rPr lang="en-US"/>
            <a:t>a secure test environment</a:t>
          </a:r>
        </a:p>
      </dgm:t>
    </dgm:pt>
    <dgm:pt modelId="{F63E68B0-46FF-4C29-91F5-BC289AD4DA44}" type="parTrans" cxnId="{5FA65D0A-841B-4001-A963-94619741F189}">
      <dgm:prSet/>
      <dgm:spPr/>
      <dgm:t>
        <a:bodyPr/>
        <a:lstStyle/>
        <a:p>
          <a:endParaRPr lang="en-US"/>
        </a:p>
      </dgm:t>
    </dgm:pt>
    <dgm:pt modelId="{83ED58AB-5039-4452-9919-E5E8CF13FB3F}" type="sibTrans" cxnId="{5FA65D0A-841B-4001-A963-94619741F189}">
      <dgm:prSet/>
      <dgm:spPr/>
      <dgm:t>
        <a:bodyPr/>
        <a:lstStyle/>
        <a:p>
          <a:endParaRPr lang="en-US"/>
        </a:p>
      </dgm:t>
    </dgm:pt>
    <dgm:pt modelId="{DB9D2316-DB23-4784-8285-7DD750FA3159}">
      <dgm:prSet/>
      <dgm:spPr/>
      <dgm:t>
        <a:bodyPr/>
        <a:lstStyle/>
        <a:p>
          <a:r>
            <a:rPr lang="en-US"/>
            <a:t>Execute on</a:t>
          </a:r>
        </a:p>
      </dgm:t>
    </dgm:pt>
    <dgm:pt modelId="{47CCEBAD-5393-47A4-939A-1DEE71B9638F}" type="parTrans" cxnId="{2FC7F845-F2D7-479D-8698-15DF41435722}">
      <dgm:prSet/>
      <dgm:spPr/>
      <dgm:t>
        <a:bodyPr/>
        <a:lstStyle/>
        <a:p>
          <a:endParaRPr lang="en-US"/>
        </a:p>
      </dgm:t>
    </dgm:pt>
    <dgm:pt modelId="{88B1C136-1072-453D-B944-C40E3387A033}" type="sibTrans" cxnId="{2FC7F845-F2D7-479D-8698-15DF41435722}">
      <dgm:prSet/>
      <dgm:spPr/>
      <dgm:t>
        <a:bodyPr/>
        <a:lstStyle/>
        <a:p>
          <a:endParaRPr lang="en-US"/>
        </a:p>
      </dgm:t>
    </dgm:pt>
    <dgm:pt modelId="{A2057EA4-9E5B-4A05-B577-8EFA058B23D2}">
      <dgm:prSet/>
      <dgm:spPr/>
      <dgm:t>
        <a:bodyPr/>
        <a:lstStyle/>
        <a:p>
          <a:r>
            <a:rPr lang="en-US"/>
            <a:t>relevant test security procedures</a:t>
          </a:r>
        </a:p>
      </dgm:t>
    </dgm:pt>
    <dgm:pt modelId="{9AD8793A-06DA-43EA-A313-9A2C40BDB6CB}" type="parTrans" cxnId="{2966A517-6A24-4CC0-9BBC-0A2B8BACDFE8}">
      <dgm:prSet/>
      <dgm:spPr/>
      <dgm:t>
        <a:bodyPr/>
        <a:lstStyle/>
        <a:p>
          <a:endParaRPr lang="en-US"/>
        </a:p>
      </dgm:t>
    </dgm:pt>
    <dgm:pt modelId="{2CD98FF1-AC93-44F4-8492-407CDE83C536}" type="sibTrans" cxnId="{2966A517-6A24-4CC0-9BBC-0A2B8BACDFE8}">
      <dgm:prSet/>
      <dgm:spPr/>
      <dgm:t>
        <a:bodyPr/>
        <a:lstStyle/>
        <a:p>
          <a:endParaRPr lang="en-US"/>
        </a:p>
      </dgm:t>
    </dgm:pt>
    <dgm:pt modelId="{1E35B77E-B718-4AE6-8679-0E89545E69DF}">
      <dgm:prSet/>
      <dgm:spPr/>
      <dgm:t>
        <a:bodyPr/>
        <a:lstStyle/>
        <a:p>
          <a:pPr rtl="0"/>
          <a:r>
            <a:rPr lang="en-US">
              <a:latin typeface="Calibri Light" panose="020F0302020204030204"/>
            </a:rPr>
            <a:t>Properly administer</a:t>
          </a:r>
          <a:endParaRPr lang="en-US"/>
        </a:p>
      </dgm:t>
    </dgm:pt>
    <dgm:pt modelId="{CACBAA17-3B9E-4798-83C8-90FCE2AF7ECC}" type="parTrans" cxnId="{A80D518C-BA33-4D38-A78F-2CB5E90B098B}">
      <dgm:prSet/>
      <dgm:spPr/>
      <dgm:t>
        <a:bodyPr/>
        <a:lstStyle/>
        <a:p>
          <a:endParaRPr lang="en-US"/>
        </a:p>
      </dgm:t>
    </dgm:pt>
    <dgm:pt modelId="{54991B29-FB1A-470D-AE2F-4FD6D4A580BF}" type="sibTrans" cxnId="{A80D518C-BA33-4D38-A78F-2CB5E90B098B}">
      <dgm:prSet/>
      <dgm:spPr/>
      <dgm:t>
        <a:bodyPr/>
        <a:lstStyle/>
        <a:p>
          <a:endParaRPr lang="en-US"/>
        </a:p>
      </dgm:t>
    </dgm:pt>
    <dgm:pt modelId="{441D98A6-49E4-47D0-87F9-1CF5795986A0}">
      <dgm:prSet/>
      <dgm:spPr/>
      <dgm:t>
        <a:bodyPr/>
        <a:lstStyle/>
        <a:p>
          <a:pPr rtl="0"/>
          <a:r>
            <a:rPr lang="en-US">
              <a:latin typeface="Calibri Light" panose="020F0302020204030204"/>
            </a:rPr>
            <a:t> </a:t>
          </a:r>
          <a:r>
            <a:rPr lang="en-US"/>
            <a:t>assessments in accordance with procedures outlined in the test manuals</a:t>
          </a:r>
        </a:p>
      </dgm:t>
    </dgm:pt>
    <dgm:pt modelId="{D2DCDC11-677C-4452-A578-EC7C0B1080A6}" type="parTrans" cxnId="{BBEA13D5-AF01-459F-B512-B2AD18DF8907}">
      <dgm:prSet/>
      <dgm:spPr/>
      <dgm:t>
        <a:bodyPr/>
        <a:lstStyle/>
        <a:p>
          <a:endParaRPr lang="en-US"/>
        </a:p>
      </dgm:t>
    </dgm:pt>
    <dgm:pt modelId="{3F6B59C9-2D2B-4505-9A4E-B0F04AC87E95}" type="sibTrans" cxnId="{BBEA13D5-AF01-459F-B512-B2AD18DF8907}">
      <dgm:prSet/>
      <dgm:spPr/>
      <dgm:t>
        <a:bodyPr/>
        <a:lstStyle/>
        <a:p>
          <a:endParaRPr lang="en-US"/>
        </a:p>
      </dgm:t>
    </dgm:pt>
    <dgm:pt modelId="{90EC70B9-8B97-4CC6-9651-25F731D7B9C4}">
      <dgm:prSet/>
      <dgm:spPr/>
      <dgm:t>
        <a:bodyPr/>
        <a:lstStyle/>
        <a:p>
          <a:pPr rtl="0"/>
          <a:r>
            <a:rPr lang="en-US"/>
            <a:t>Create</a:t>
          </a:r>
          <a:r>
            <a:rPr lang="en-US">
              <a:latin typeface="Calibri Light" panose="020F0302020204030204"/>
            </a:rPr>
            <a:t> and maintain</a:t>
          </a:r>
          <a:endParaRPr lang="en-US"/>
        </a:p>
      </dgm:t>
    </dgm:pt>
    <dgm:pt modelId="{50C39946-C9E2-47F8-A444-B78F7765B8DE}" type="parTrans" cxnId="{3F427730-BA68-4290-A7D7-BA3C950E2729}">
      <dgm:prSet/>
      <dgm:spPr/>
      <dgm:t>
        <a:bodyPr/>
        <a:lstStyle/>
        <a:p>
          <a:endParaRPr lang="en-US"/>
        </a:p>
      </dgm:t>
    </dgm:pt>
    <dgm:pt modelId="{E47DBC76-B52C-4661-A0D6-C2A479AA6DEB}" type="sibTrans" cxnId="{3F427730-BA68-4290-A7D7-BA3C950E2729}">
      <dgm:prSet/>
      <dgm:spPr/>
      <dgm:t>
        <a:bodyPr/>
        <a:lstStyle/>
        <a:p>
          <a:endParaRPr lang="en-US"/>
        </a:p>
      </dgm:t>
    </dgm:pt>
    <dgm:pt modelId="{9AB401F8-7259-431D-96AC-6B435D15A932}">
      <dgm:prSet/>
      <dgm:spPr/>
      <dgm:t>
        <a:bodyPr/>
        <a:lstStyle/>
        <a:p>
          <a:r>
            <a:rPr lang="en-US"/>
            <a:t>appropriate testing conditions</a:t>
          </a:r>
        </a:p>
      </dgm:t>
    </dgm:pt>
    <dgm:pt modelId="{720F4FD4-164B-4296-A935-DBDC31FD6D65}" type="parTrans" cxnId="{40FC6573-14C7-4244-8F07-0214E4630D3F}">
      <dgm:prSet/>
      <dgm:spPr/>
      <dgm:t>
        <a:bodyPr/>
        <a:lstStyle/>
        <a:p>
          <a:endParaRPr lang="en-US"/>
        </a:p>
      </dgm:t>
    </dgm:pt>
    <dgm:pt modelId="{6B531FC4-D538-4194-8386-0A44DF211D6A}" type="sibTrans" cxnId="{40FC6573-14C7-4244-8F07-0214E4630D3F}">
      <dgm:prSet/>
      <dgm:spPr/>
      <dgm:t>
        <a:bodyPr/>
        <a:lstStyle/>
        <a:p>
          <a:endParaRPr lang="en-US"/>
        </a:p>
      </dgm:t>
    </dgm:pt>
    <dgm:pt modelId="{D518AAF8-D601-4A7C-A2B4-93BB9BDE95BD}">
      <dgm:prSet/>
      <dgm:spPr/>
      <dgm:t>
        <a:bodyPr/>
        <a:lstStyle/>
        <a:p>
          <a:r>
            <a:rPr lang="en-US"/>
            <a:t>Provide</a:t>
          </a:r>
        </a:p>
      </dgm:t>
    </dgm:pt>
    <dgm:pt modelId="{6248D186-C331-43C1-8246-DCB61D561236}" type="parTrans" cxnId="{C2DFC1B6-F3CA-4B30-9DA1-588A353EB9A8}">
      <dgm:prSet/>
      <dgm:spPr/>
      <dgm:t>
        <a:bodyPr/>
        <a:lstStyle/>
        <a:p>
          <a:endParaRPr lang="en-US"/>
        </a:p>
      </dgm:t>
    </dgm:pt>
    <dgm:pt modelId="{277910EE-2E1C-44DC-9BC3-7B7E71AEF7FD}" type="sibTrans" cxnId="{C2DFC1B6-F3CA-4B30-9DA1-588A353EB9A8}">
      <dgm:prSet/>
      <dgm:spPr/>
      <dgm:t>
        <a:bodyPr/>
        <a:lstStyle/>
        <a:p>
          <a:endParaRPr lang="en-US"/>
        </a:p>
      </dgm:t>
    </dgm:pt>
    <dgm:pt modelId="{F9D3A775-3262-4ACA-B853-DFF929413B10}">
      <dgm:prSet/>
      <dgm:spPr/>
      <dgm:t>
        <a:bodyPr/>
        <a:lstStyle/>
        <a:p>
          <a:r>
            <a:rPr lang="en-US"/>
            <a:t>appropriate accommodations and supports to students</a:t>
          </a:r>
        </a:p>
      </dgm:t>
    </dgm:pt>
    <dgm:pt modelId="{9AB1015F-E20B-4D5A-AA13-6FD36B85D72A}" type="parTrans" cxnId="{B4714246-6C6C-466C-A6E5-0ACFD569222D}">
      <dgm:prSet/>
      <dgm:spPr/>
      <dgm:t>
        <a:bodyPr/>
        <a:lstStyle/>
        <a:p>
          <a:endParaRPr lang="en-US"/>
        </a:p>
      </dgm:t>
    </dgm:pt>
    <dgm:pt modelId="{1DBB6B7E-5362-4E64-8920-4A06FB3AD383}" type="sibTrans" cxnId="{B4714246-6C6C-466C-A6E5-0ACFD569222D}">
      <dgm:prSet/>
      <dgm:spPr/>
      <dgm:t>
        <a:bodyPr/>
        <a:lstStyle/>
        <a:p>
          <a:endParaRPr lang="en-US"/>
        </a:p>
      </dgm:t>
    </dgm:pt>
    <dgm:pt modelId="{971561E2-F25F-4E2A-84E1-1047B0B85619}" type="pres">
      <dgm:prSet presAssocID="{0E7CC347-6F4E-403E-99C2-1237884C3871}" presName="vert0" presStyleCnt="0">
        <dgm:presLayoutVars>
          <dgm:dir/>
          <dgm:animOne val="branch"/>
          <dgm:animLvl val="lvl"/>
        </dgm:presLayoutVars>
      </dgm:prSet>
      <dgm:spPr/>
    </dgm:pt>
    <dgm:pt modelId="{657CDD03-BA38-4FBF-A56E-B498FDAD5440}" type="pres">
      <dgm:prSet presAssocID="{69DF8C75-0F58-4AFD-A98E-2C538AC6C6CF}" presName="thickLine" presStyleLbl="alignNode1" presStyleIdx="0" presStyleCnt="6"/>
      <dgm:spPr/>
    </dgm:pt>
    <dgm:pt modelId="{CAA2B06C-5906-41D2-8B50-AF7125D29A4F}" type="pres">
      <dgm:prSet presAssocID="{69DF8C75-0F58-4AFD-A98E-2C538AC6C6CF}" presName="horz1" presStyleCnt="0"/>
      <dgm:spPr/>
    </dgm:pt>
    <dgm:pt modelId="{AE17C3FE-86E4-4B5A-BBE2-B55F5C3B83F2}" type="pres">
      <dgm:prSet presAssocID="{69DF8C75-0F58-4AFD-A98E-2C538AC6C6CF}" presName="tx1" presStyleLbl="revTx" presStyleIdx="0" presStyleCnt="12"/>
      <dgm:spPr/>
    </dgm:pt>
    <dgm:pt modelId="{154CB29D-E722-4254-9AAE-688899633994}" type="pres">
      <dgm:prSet presAssocID="{69DF8C75-0F58-4AFD-A98E-2C538AC6C6CF}" presName="vert1" presStyleCnt="0"/>
      <dgm:spPr/>
    </dgm:pt>
    <dgm:pt modelId="{B8B2A687-E28B-449A-AB0D-8B26F26C0BB1}" type="pres">
      <dgm:prSet presAssocID="{5384C253-7527-43A6-9CFD-F147446AA009}" presName="vertSpace2a" presStyleCnt="0"/>
      <dgm:spPr/>
    </dgm:pt>
    <dgm:pt modelId="{93A7D041-8DA6-47FA-909E-67040400756C}" type="pres">
      <dgm:prSet presAssocID="{5384C253-7527-43A6-9CFD-F147446AA009}" presName="horz2" presStyleCnt="0"/>
      <dgm:spPr/>
    </dgm:pt>
    <dgm:pt modelId="{FE30295D-77C2-4690-9051-5E2861C1B200}" type="pres">
      <dgm:prSet presAssocID="{5384C253-7527-43A6-9CFD-F147446AA009}" presName="horzSpace2" presStyleCnt="0"/>
      <dgm:spPr/>
    </dgm:pt>
    <dgm:pt modelId="{0F5A6442-5EE4-4198-B5C5-A05C7F0AB821}" type="pres">
      <dgm:prSet presAssocID="{5384C253-7527-43A6-9CFD-F147446AA009}" presName="tx2" presStyleLbl="revTx" presStyleIdx="1" presStyleCnt="12"/>
      <dgm:spPr/>
    </dgm:pt>
    <dgm:pt modelId="{6DD94055-AB94-4AAF-B2D4-C6A135354AEE}" type="pres">
      <dgm:prSet presAssocID="{5384C253-7527-43A6-9CFD-F147446AA009}" presName="vert2" presStyleCnt="0"/>
      <dgm:spPr/>
    </dgm:pt>
    <dgm:pt modelId="{25B627F3-D63A-44E4-BAC7-E3B010090795}" type="pres">
      <dgm:prSet presAssocID="{5384C253-7527-43A6-9CFD-F147446AA009}" presName="thinLine2b" presStyleLbl="callout" presStyleIdx="0" presStyleCnt="6"/>
      <dgm:spPr/>
    </dgm:pt>
    <dgm:pt modelId="{66D0D0EA-93CE-4A46-8319-DAD5A888342E}" type="pres">
      <dgm:prSet presAssocID="{5384C253-7527-43A6-9CFD-F147446AA009}" presName="vertSpace2b" presStyleCnt="0"/>
      <dgm:spPr/>
    </dgm:pt>
    <dgm:pt modelId="{9B8E69F3-F6CF-404C-8214-0CAC1DFAEC6B}" type="pres">
      <dgm:prSet presAssocID="{E6770511-D702-40A1-B0EB-4EE092072FF1}" presName="thickLine" presStyleLbl="alignNode1" presStyleIdx="1" presStyleCnt="6"/>
      <dgm:spPr/>
    </dgm:pt>
    <dgm:pt modelId="{C4DA1D87-B300-4DBB-A570-B3B704098955}" type="pres">
      <dgm:prSet presAssocID="{E6770511-D702-40A1-B0EB-4EE092072FF1}" presName="horz1" presStyleCnt="0"/>
      <dgm:spPr/>
    </dgm:pt>
    <dgm:pt modelId="{CFA6F7AA-01ED-4BD4-A9CF-2EC419A19C65}" type="pres">
      <dgm:prSet presAssocID="{E6770511-D702-40A1-B0EB-4EE092072FF1}" presName="tx1" presStyleLbl="revTx" presStyleIdx="2" presStyleCnt="12"/>
      <dgm:spPr/>
    </dgm:pt>
    <dgm:pt modelId="{2F92DD87-313F-463D-8EFF-8E002D2B2BCE}" type="pres">
      <dgm:prSet presAssocID="{E6770511-D702-40A1-B0EB-4EE092072FF1}" presName="vert1" presStyleCnt="0"/>
      <dgm:spPr/>
    </dgm:pt>
    <dgm:pt modelId="{B1B79732-0B23-40C9-8184-4784C00B9112}" type="pres">
      <dgm:prSet presAssocID="{6B8FE85C-754A-4DEC-A1C6-255BAA1A98D7}" presName="vertSpace2a" presStyleCnt="0"/>
      <dgm:spPr/>
    </dgm:pt>
    <dgm:pt modelId="{DD4935F9-8170-4569-BE2B-C5AAF1FBCD34}" type="pres">
      <dgm:prSet presAssocID="{6B8FE85C-754A-4DEC-A1C6-255BAA1A98D7}" presName="horz2" presStyleCnt="0"/>
      <dgm:spPr/>
    </dgm:pt>
    <dgm:pt modelId="{49269B7D-C9E2-4E48-8D32-83F0E6DB40FD}" type="pres">
      <dgm:prSet presAssocID="{6B8FE85C-754A-4DEC-A1C6-255BAA1A98D7}" presName="horzSpace2" presStyleCnt="0"/>
      <dgm:spPr/>
    </dgm:pt>
    <dgm:pt modelId="{08F3730D-25B5-46DE-B47A-845431CF7CFE}" type="pres">
      <dgm:prSet presAssocID="{6B8FE85C-754A-4DEC-A1C6-255BAA1A98D7}" presName="tx2" presStyleLbl="revTx" presStyleIdx="3" presStyleCnt="12"/>
      <dgm:spPr/>
    </dgm:pt>
    <dgm:pt modelId="{B1D0F6A3-97FA-450D-A5AD-C13DD2145D3B}" type="pres">
      <dgm:prSet presAssocID="{6B8FE85C-754A-4DEC-A1C6-255BAA1A98D7}" presName="vert2" presStyleCnt="0"/>
      <dgm:spPr/>
    </dgm:pt>
    <dgm:pt modelId="{2F01B949-84D4-4B55-98B4-AF8D55AE6ECC}" type="pres">
      <dgm:prSet presAssocID="{6B8FE85C-754A-4DEC-A1C6-255BAA1A98D7}" presName="thinLine2b" presStyleLbl="callout" presStyleIdx="1" presStyleCnt="6"/>
      <dgm:spPr/>
    </dgm:pt>
    <dgm:pt modelId="{2D92B38B-68F7-43BF-B984-6F7B23B7F7D2}" type="pres">
      <dgm:prSet presAssocID="{6B8FE85C-754A-4DEC-A1C6-255BAA1A98D7}" presName="vertSpace2b" presStyleCnt="0"/>
      <dgm:spPr/>
    </dgm:pt>
    <dgm:pt modelId="{67EF6881-5D4F-4A2E-9A13-6E612B9A592B}" type="pres">
      <dgm:prSet presAssocID="{DB9D2316-DB23-4784-8285-7DD750FA3159}" presName="thickLine" presStyleLbl="alignNode1" presStyleIdx="2" presStyleCnt="6"/>
      <dgm:spPr/>
    </dgm:pt>
    <dgm:pt modelId="{DE8AF02E-41F0-4EB3-8F08-C348FA44F83C}" type="pres">
      <dgm:prSet presAssocID="{DB9D2316-DB23-4784-8285-7DD750FA3159}" presName="horz1" presStyleCnt="0"/>
      <dgm:spPr/>
    </dgm:pt>
    <dgm:pt modelId="{36E1AE76-17E0-40AC-8148-EAFB0F8F67E0}" type="pres">
      <dgm:prSet presAssocID="{DB9D2316-DB23-4784-8285-7DD750FA3159}" presName="tx1" presStyleLbl="revTx" presStyleIdx="4" presStyleCnt="12"/>
      <dgm:spPr/>
    </dgm:pt>
    <dgm:pt modelId="{C6AB1293-294E-4ECC-9842-4808AF2352AF}" type="pres">
      <dgm:prSet presAssocID="{DB9D2316-DB23-4784-8285-7DD750FA3159}" presName="vert1" presStyleCnt="0"/>
      <dgm:spPr/>
    </dgm:pt>
    <dgm:pt modelId="{2DBFF264-01F1-4B95-8A62-B92246E9188F}" type="pres">
      <dgm:prSet presAssocID="{A2057EA4-9E5B-4A05-B577-8EFA058B23D2}" presName="vertSpace2a" presStyleCnt="0"/>
      <dgm:spPr/>
    </dgm:pt>
    <dgm:pt modelId="{715FB9C1-651D-4005-A0E2-5BE3EA087769}" type="pres">
      <dgm:prSet presAssocID="{A2057EA4-9E5B-4A05-B577-8EFA058B23D2}" presName="horz2" presStyleCnt="0"/>
      <dgm:spPr/>
    </dgm:pt>
    <dgm:pt modelId="{C5B3F705-C23E-4CA0-8102-5C83B75280D0}" type="pres">
      <dgm:prSet presAssocID="{A2057EA4-9E5B-4A05-B577-8EFA058B23D2}" presName="horzSpace2" presStyleCnt="0"/>
      <dgm:spPr/>
    </dgm:pt>
    <dgm:pt modelId="{7B8AD267-DE86-44AC-B605-29E27A364883}" type="pres">
      <dgm:prSet presAssocID="{A2057EA4-9E5B-4A05-B577-8EFA058B23D2}" presName="tx2" presStyleLbl="revTx" presStyleIdx="5" presStyleCnt="12"/>
      <dgm:spPr/>
    </dgm:pt>
    <dgm:pt modelId="{EC008F36-125F-4ACA-8F18-CECE3E2806EA}" type="pres">
      <dgm:prSet presAssocID="{A2057EA4-9E5B-4A05-B577-8EFA058B23D2}" presName="vert2" presStyleCnt="0"/>
      <dgm:spPr/>
    </dgm:pt>
    <dgm:pt modelId="{859BAE4C-7AA8-4CE1-AC2D-A687BF19143E}" type="pres">
      <dgm:prSet presAssocID="{A2057EA4-9E5B-4A05-B577-8EFA058B23D2}" presName="thinLine2b" presStyleLbl="callout" presStyleIdx="2" presStyleCnt="6"/>
      <dgm:spPr/>
    </dgm:pt>
    <dgm:pt modelId="{06A6693F-37A8-47AC-AB99-E97A3DD181B1}" type="pres">
      <dgm:prSet presAssocID="{A2057EA4-9E5B-4A05-B577-8EFA058B23D2}" presName="vertSpace2b" presStyleCnt="0"/>
      <dgm:spPr/>
    </dgm:pt>
    <dgm:pt modelId="{4029E209-F404-4E5B-A5D9-F7E5FDE2E8DB}" type="pres">
      <dgm:prSet presAssocID="{1E35B77E-B718-4AE6-8679-0E89545E69DF}" presName="thickLine" presStyleLbl="alignNode1" presStyleIdx="3" presStyleCnt="6"/>
      <dgm:spPr/>
    </dgm:pt>
    <dgm:pt modelId="{CF3EBDF0-E2B3-4E20-93A9-FA0315EFE0D1}" type="pres">
      <dgm:prSet presAssocID="{1E35B77E-B718-4AE6-8679-0E89545E69DF}" presName="horz1" presStyleCnt="0"/>
      <dgm:spPr/>
    </dgm:pt>
    <dgm:pt modelId="{862AA642-7AB2-48CF-879E-EC4C507F0372}" type="pres">
      <dgm:prSet presAssocID="{1E35B77E-B718-4AE6-8679-0E89545E69DF}" presName="tx1" presStyleLbl="revTx" presStyleIdx="6" presStyleCnt="12"/>
      <dgm:spPr/>
    </dgm:pt>
    <dgm:pt modelId="{B4A516C6-CC69-4C77-BAFE-754F40A3FF24}" type="pres">
      <dgm:prSet presAssocID="{1E35B77E-B718-4AE6-8679-0E89545E69DF}" presName="vert1" presStyleCnt="0"/>
      <dgm:spPr/>
    </dgm:pt>
    <dgm:pt modelId="{E8973244-0198-4372-98CE-5F93BC8BC5BC}" type="pres">
      <dgm:prSet presAssocID="{441D98A6-49E4-47D0-87F9-1CF5795986A0}" presName="vertSpace2a" presStyleCnt="0"/>
      <dgm:spPr/>
    </dgm:pt>
    <dgm:pt modelId="{D17D2579-B3E7-4B30-B03A-FF910D3D158A}" type="pres">
      <dgm:prSet presAssocID="{441D98A6-49E4-47D0-87F9-1CF5795986A0}" presName="horz2" presStyleCnt="0"/>
      <dgm:spPr/>
    </dgm:pt>
    <dgm:pt modelId="{B9095971-DF7F-4DF1-8844-86599107CD75}" type="pres">
      <dgm:prSet presAssocID="{441D98A6-49E4-47D0-87F9-1CF5795986A0}" presName="horzSpace2" presStyleCnt="0"/>
      <dgm:spPr/>
    </dgm:pt>
    <dgm:pt modelId="{4BE39ADA-ED34-4EFA-AFBF-DEEAB861E933}" type="pres">
      <dgm:prSet presAssocID="{441D98A6-49E4-47D0-87F9-1CF5795986A0}" presName="tx2" presStyleLbl="revTx" presStyleIdx="7" presStyleCnt="12"/>
      <dgm:spPr/>
    </dgm:pt>
    <dgm:pt modelId="{C7706378-E1B3-4882-B5FC-64BBF1280AA1}" type="pres">
      <dgm:prSet presAssocID="{441D98A6-49E4-47D0-87F9-1CF5795986A0}" presName="vert2" presStyleCnt="0"/>
      <dgm:spPr/>
    </dgm:pt>
    <dgm:pt modelId="{B0357D69-1EE0-45F6-96F8-3306CFD9E33F}" type="pres">
      <dgm:prSet presAssocID="{441D98A6-49E4-47D0-87F9-1CF5795986A0}" presName="thinLine2b" presStyleLbl="callout" presStyleIdx="3" presStyleCnt="6"/>
      <dgm:spPr/>
    </dgm:pt>
    <dgm:pt modelId="{C892C0B0-95A4-4D70-8BC2-099EFC4A916C}" type="pres">
      <dgm:prSet presAssocID="{441D98A6-49E4-47D0-87F9-1CF5795986A0}" presName="vertSpace2b" presStyleCnt="0"/>
      <dgm:spPr/>
    </dgm:pt>
    <dgm:pt modelId="{56A53EE9-0D73-4611-BA30-FF453A010E84}" type="pres">
      <dgm:prSet presAssocID="{90EC70B9-8B97-4CC6-9651-25F731D7B9C4}" presName="thickLine" presStyleLbl="alignNode1" presStyleIdx="4" presStyleCnt="6"/>
      <dgm:spPr/>
    </dgm:pt>
    <dgm:pt modelId="{B8D8EE1E-F14E-47D0-A5A5-C5AC5D731D39}" type="pres">
      <dgm:prSet presAssocID="{90EC70B9-8B97-4CC6-9651-25F731D7B9C4}" presName="horz1" presStyleCnt="0"/>
      <dgm:spPr/>
    </dgm:pt>
    <dgm:pt modelId="{20552B8A-5256-4102-9563-B0BAB893E6F6}" type="pres">
      <dgm:prSet presAssocID="{90EC70B9-8B97-4CC6-9651-25F731D7B9C4}" presName="tx1" presStyleLbl="revTx" presStyleIdx="8" presStyleCnt="12"/>
      <dgm:spPr/>
    </dgm:pt>
    <dgm:pt modelId="{EF068E3A-F4C8-440A-B691-CAD984712CE2}" type="pres">
      <dgm:prSet presAssocID="{90EC70B9-8B97-4CC6-9651-25F731D7B9C4}" presName="vert1" presStyleCnt="0"/>
      <dgm:spPr/>
    </dgm:pt>
    <dgm:pt modelId="{CDC3BAC4-3D57-4730-AA78-F6864CA49207}" type="pres">
      <dgm:prSet presAssocID="{9AB401F8-7259-431D-96AC-6B435D15A932}" presName="vertSpace2a" presStyleCnt="0"/>
      <dgm:spPr/>
    </dgm:pt>
    <dgm:pt modelId="{2878360D-8C46-4854-AE94-2245120885E5}" type="pres">
      <dgm:prSet presAssocID="{9AB401F8-7259-431D-96AC-6B435D15A932}" presName="horz2" presStyleCnt="0"/>
      <dgm:spPr/>
    </dgm:pt>
    <dgm:pt modelId="{46618ED8-CFFE-4084-8F1C-4943AD3B00EC}" type="pres">
      <dgm:prSet presAssocID="{9AB401F8-7259-431D-96AC-6B435D15A932}" presName="horzSpace2" presStyleCnt="0"/>
      <dgm:spPr/>
    </dgm:pt>
    <dgm:pt modelId="{65811A10-7CEB-44B7-9177-1DD59C8E1324}" type="pres">
      <dgm:prSet presAssocID="{9AB401F8-7259-431D-96AC-6B435D15A932}" presName="tx2" presStyleLbl="revTx" presStyleIdx="9" presStyleCnt="12"/>
      <dgm:spPr/>
    </dgm:pt>
    <dgm:pt modelId="{9BF07DF7-D2DC-4AF1-B45E-DC35414DAE6F}" type="pres">
      <dgm:prSet presAssocID="{9AB401F8-7259-431D-96AC-6B435D15A932}" presName="vert2" presStyleCnt="0"/>
      <dgm:spPr/>
    </dgm:pt>
    <dgm:pt modelId="{C67EACFF-FE18-45B0-B824-1A619A73CDA4}" type="pres">
      <dgm:prSet presAssocID="{9AB401F8-7259-431D-96AC-6B435D15A932}" presName="thinLine2b" presStyleLbl="callout" presStyleIdx="4" presStyleCnt="6"/>
      <dgm:spPr/>
    </dgm:pt>
    <dgm:pt modelId="{967F0657-D109-4D26-B50D-055141CB17CC}" type="pres">
      <dgm:prSet presAssocID="{9AB401F8-7259-431D-96AC-6B435D15A932}" presName="vertSpace2b" presStyleCnt="0"/>
      <dgm:spPr/>
    </dgm:pt>
    <dgm:pt modelId="{B0C75A3D-DC7B-4284-8C58-40BFB1A5D14C}" type="pres">
      <dgm:prSet presAssocID="{D518AAF8-D601-4A7C-A2B4-93BB9BDE95BD}" presName="thickLine" presStyleLbl="alignNode1" presStyleIdx="5" presStyleCnt="6"/>
      <dgm:spPr/>
    </dgm:pt>
    <dgm:pt modelId="{3CA032F8-F125-4335-B94A-45B246708E9F}" type="pres">
      <dgm:prSet presAssocID="{D518AAF8-D601-4A7C-A2B4-93BB9BDE95BD}" presName="horz1" presStyleCnt="0"/>
      <dgm:spPr/>
    </dgm:pt>
    <dgm:pt modelId="{F931AE44-BB38-434C-A220-41EF384A7751}" type="pres">
      <dgm:prSet presAssocID="{D518AAF8-D601-4A7C-A2B4-93BB9BDE95BD}" presName="tx1" presStyleLbl="revTx" presStyleIdx="10" presStyleCnt="12"/>
      <dgm:spPr/>
    </dgm:pt>
    <dgm:pt modelId="{6622381A-C092-4C51-A23B-AE81BA651F93}" type="pres">
      <dgm:prSet presAssocID="{D518AAF8-D601-4A7C-A2B4-93BB9BDE95BD}" presName="vert1" presStyleCnt="0"/>
      <dgm:spPr/>
    </dgm:pt>
    <dgm:pt modelId="{7FB50791-8520-470B-A5DB-B9244BCDA4F2}" type="pres">
      <dgm:prSet presAssocID="{F9D3A775-3262-4ACA-B853-DFF929413B10}" presName="vertSpace2a" presStyleCnt="0"/>
      <dgm:spPr/>
    </dgm:pt>
    <dgm:pt modelId="{C2AF1316-533A-438B-89C9-7850A90649B8}" type="pres">
      <dgm:prSet presAssocID="{F9D3A775-3262-4ACA-B853-DFF929413B10}" presName="horz2" presStyleCnt="0"/>
      <dgm:spPr/>
    </dgm:pt>
    <dgm:pt modelId="{784121BA-D76B-4254-A8EF-A349FEF458F3}" type="pres">
      <dgm:prSet presAssocID="{F9D3A775-3262-4ACA-B853-DFF929413B10}" presName="horzSpace2" presStyleCnt="0"/>
      <dgm:spPr/>
    </dgm:pt>
    <dgm:pt modelId="{AC934C28-B7E8-4384-8B46-E43225357338}" type="pres">
      <dgm:prSet presAssocID="{F9D3A775-3262-4ACA-B853-DFF929413B10}" presName="tx2" presStyleLbl="revTx" presStyleIdx="11" presStyleCnt="12"/>
      <dgm:spPr/>
    </dgm:pt>
    <dgm:pt modelId="{B9375DB6-9D29-4094-BB15-E1360B5787F7}" type="pres">
      <dgm:prSet presAssocID="{F9D3A775-3262-4ACA-B853-DFF929413B10}" presName="vert2" presStyleCnt="0"/>
      <dgm:spPr/>
    </dgm:pt>
    <dgm:pt modelId="{8C9F2218-0DD8-447E-AD06-29A8AA4411D8}" type="pres">
      <dgm:prSet presAssocID="{F9D3A775-3262-4ACA-B853-DFF929413B10}" presName="thinLine2b" presStyleLbl="callout" presStyleIdx="5" presStyleCnt="6"/>
      <dgm:spPr/>
    </dgm:pt>
    <dgm:pt modelId="{50C352F6-6DBB-430E-AC32-3DCB1392F1E1}" type="pres">
      <dgm:prSet presAssocID="{F9D3A775-3262-4ACA-B853-DFF929413B10}" presName="vertSpace2b" presStyleCnt="0"/>
      <dgm:spPr/>
    </dgm:pt>
  </dgm:ptLst>
  <dgm:cxnLst>
    <dgm:cxn modelId="{3D294E03-2A2A-44A0-92C1-54C6822A2645}" type="presOf" srcId="{1E35B77E-B718-4AE6-8679-0E89545E69DF}" destId="{862AA642-7AB2-48CF-879E-EC4C507F0372}" srcOrd="0" destOrd="0" presId="urn:microsoft.com/office/officeart/2008/layout/LinedList"/>
    <dgm:cxn modelId="{5FA65D0A-841B-4001-A963-94619741F189}" srcId="{E6770511-D702-40A1-B0EB-4EE092072FF1}" destId="{6B8FE85C-754A-4DEC-A1C6-255BAA1A98D7}" srcOrd="0" destOrd="0" parTransId="{F63E68B0-46FF-4C29-91F5-BC289AD4DA44}" sibTransId="{83ED58AB-5039-4452-9919-E5E8CF13FB3F}"/>
    <dgm:cxn modelId="{2966A517-6A24-4CC0-9BBC-0A2B8BACDFE8}" srcId="{DB9D2316-DB23-4784-8285-7DD750FA3159}" destId="{A2057EA4-9E5B-4A05-B577-8EFA058B23D2}" srcOrd="0" destOrd="0" parTransId="{9AD8793A-06DA-43EA-A313-9A2C40BDB6CB}" sibTransId="{2CD98FF1-AC93-44F4-8492-407CDE83C536}"/>
    <dgm:cxn modelId="{954B2F1A-1B48-45E7-902E-8D1B5BC3F772}" type="presOf" srcId="{5384C253-7527-43A6-9CFD-F147446AA009}" destId="{0F5A6442-5EE4-4198-B5C5-A05C7F0AB821}" srcOrd="0" destOrd="0" presId="urn:microsoft.com/office/officeart/2008/layout/LinedList"/>
    <dgm:cxn modelId="{01F08E25-857D-422F-B6FA-E3314BCEBC73}" type="presOf" srcId="{A2057EA4-9E5B-4A05-B577-8EFA058B23D2}" destId="{7B8AD267-DE86-44AC-B605-29E27A364883}" srcOrd="0" destOrd="0" presId="urn:microsoft.com/office/officeart/2008/layout/LinedList"/>
    <dgm:cxn modelId="{3F427730-BA68-4290-A7D7-BA3C950E2729}" srcId="{0E7CC347-6F4E-403E-99C2-1237884C3871}" destId="{90EC70B9-8B97-4CC6-9651-25F731D7B9C4}" srcOrd="4" destOrd="0" parTransId="{50C39946-C9E2-47F8-A444-B78F7765B8DE}" sibTransId="{E47DBC76-B52C-4661-A0D6-C2A479AA6DEB}"/>
    <dgm:cxn modelId="{FE222737-F8BB-42F6-87BC-2D9E25D43244}" type="presOf" srcId="{E6770511-D702-40A1-B0EB-4EE092072FF1}" destId="{CFA6F7AA-01ED-4BD4-A9CF-2EC419A19C65}" srcOrd="0" destOrd="0" presId="urn:microsoft.com/office/officeart/2008/layout/LinedList"/>
    <dgm:cxn modelId="{F24A8F3B-7BCE-4CDD-A66A-EE76A96F3072}" srcId="{0E7CC347-6F4E-403E-99C2-1237884C3871}" destId="{E6770511-D702-40A1-B0EB-4EE092072FF1}" srcOrd="1" destOrd="0" parTransId="{99E21212-D35B-47CA-83DA-367127FE31F1}" sibTransId="{95B7A199-3708-4601-B66D-AAF23AB76F3E}"/>
    <dgm:cxn modelId="{187A425E-C797-4955-ACAA-39162F4F13BD}" type="presOf" srcId="{DB9D2316-DB23-4784-8285-7DD750FA3159}" destId="{36E1AE76-17E0-40AC-8148-EAFB0F8F67E0}" srcOrd="0" destOrd="0" presId="urn:microsoft.com/office/officeart/2008/layout/LinedList"/>
    <dgm:cxn modelId="{E642EE62-8DFF-4DA8-9EC5-ADBE6B3626CD}" type="presOf" srcId="{F9D3A775-3262-4ACA-B853-DFF929413B10}" destId="{AC934C28-B7E8-4384-8B46-E43225357338}" srcOrd="0" destOrd="0" presId="urn:microsoft.com/office/officeart/2008/layout/LinedList"/>
    <dgm:cxn modelId="{2FC7F845-F2D7-479D-8698-15DF41435722}" srcId="{0E7CC347-6F4E-403E-99C2-1237884C3871}" destId="{DB9D2316-DB23-4784-8285-7DD750FA3159}" srcOrd="2" destOrd="0" parTransId="{47CCEBAD-5393-47A4-939A-1DEE71B9638F}" sibTransId="{88B1C136-1072-453D-B944-C40E3387A033}"/>
    <dgm:cxn modelId="{B4714246-6C6C-466C-A6E5-0ACFD569222D}" srcId="{D518AAF8-D601-4A7C-A2B4-93BB9BDE95BD}" destId="{F9D3A775-3262-4ACA-B853-DFF929413B10}" srcOrd="0" destOrd="0" parTransId="{9AB1015F-E20B-4D5A-AA13-6FD36B85D72A}" sibTransId="{1DBB6B7E-5362-4E64-8920-4A06FB3AD383}"/>
    <dgm:cxn modelId="{7265A051-F555-403C-AADF-B9BC55A22C5E}" type="presOf" srcId="{D518AAF8-D601-4A7C-A2B4-93BB9BDE95BD}" destId="{F931AE44-BB38-434C-A220-41EF384A7751}" srcOrd="0" destOrd="0" presId="urn:microsoft.com/office/officeart/2008/layout/LinedList"/>
    <dgm:cxn modelId="{40FC6573-14C7-4244-8F07-0214E4630D3F}" srcId="{90EC70B9-8B97-4CC6-9651-25F731D7B9C4}" destId="{9AB401F8-7259-431D-96AC-6B435D15A932}" srcOrd="0" destOrd="0" parTransId="{720F4FD4-164B-4296-A935-DBDC31FD6D65}" sibTransId="{6B531FC4-D538-4194-8386-0A44DF211D6A}"/>
    <dgm:cxn modelId="{F7955F78-D263-4A3B-BBD7-8C4B6AB17369}" srcId="{0E7CC347-6F4E-403E-99C2-1237884C3871}" destId="{69DF8C75-0F58-4AFD-A98E-2C538AC6C6CF}" srcOrd="0" destOrd="0" parTransId="{5581BC2E-6765-40C8-9933-4DDBED42192E}" sibTransId="{BE1A86FA-22E2-43AF-9CD2-45E8A34CCD02}"/>
    <dgm:cxn modelId="{3071537C-BA5E-4A06-92E7-7AB373172B5B}" type="presOf" srcId="{441D98A6-49E4-47D0-87F9-1CF5795986A0}" destId="{4BE39ADA-ED34-4EFA-AFBF-DEEAB861E933}" srcOrd="0" destOrd="0" presId="urn:microsoft.com/office/officeart/2008/layout/LinedList"/>
    <dgm:cxn modelId="{E5E0A28B-0F63-45FE-BF10-3A19D4130157}" type="presOf" srcId="{9AB401F8-7259-431D-96AC-6B435D15A932}" destId="{65811A10-7CEB-44B7-9177-1DD59C8E1324}" srcOrd="0" destOrd="0" presId="urn:microsoft.com/office/officeart/2008/layout/LinedList"/>
    <dgm:cxn modelId="{A80D518C-BA33-4D38-A78F-2CB5E90B098B}" srcId="{0E7CC347-6F4E-403E-99C2-1237884C3871}" destId="{1E35B77E-B718-4AE6-8679-0E89545E69DF}" srcOrd="3" destOrd="0" parTransId="{CACBAA17-3B9E-4798-83C8-90FCE2AF7ECC}" sibTransId="{54991B29-FB1A-470D-AE2F-4FD6D4A580BF}"/>
    <dgm:cxn modelId="{C2DFC1B6-F3CA-4B30-9DA1-588A353EB9A8}" srcId="{0E7CC347-6F4E-403E-99C2-1237884C3871}" destId="{D518AAF8-D601-4A7C-A2B4-93BB9BDE95BD}" srcOrd="5" destOrd="0" parTransId="{6248D186-C331-43C1-8246-DCB61D561236}" sibTransId="{277910EE-2E1C-44DC-9BC3-7B7E71AEF7FD}"/>
    <dgm:cxn modelId="{86F160C3-D041-4220-A58D-370CDF2DC9B3}" type="presOf" srcId="{6B8FE85C-754A-4DEC-A1C6-255BAA1A98D7}" destId="{08F3730D-25B5-46DE-B47A-845431CF7CFE}" srcOrd="0" destOrd="0" presId="urn:microsoft.com/office/officeart/2008/layout/LinedList"/>
    <dgm:cxn modelId="{9E92FBC3-317C-499F-A485-9DDA277C43BA}" srcId="{69DF8C75-0F58-4AFD-A98E-2C538AC6C6CF}" destId="{5384C253-7527-43A6-9CFD-F147446AA009}" srcOrd="0" destOrd="0" parTransId="{4D40E42F-19D1-4E22-99CD-EBA1BECF7AF3}" sibTransId="{D25D23EE-0054-4F1A-97DB-9D1149F49BC0}"/>
    <dgm:cxn modelId="{BBEA13D5-AF01-459F-B512-B2AD18DF8907}" srcId="{1E35B77E-B718-4AE6-8679-0E89545E69DF}" destId="{441D98A6-49E4-47D0-87F9-1CF5795986A0}" srcOrd="0" destOrd="0" parTransId="{D2DCDC11-677C-4452-A578-EC7C0B1080A6}" sibTransId="{3F6B59C9-2D2B-4505-9A4E-B0F04AC87E95}"/>
    <dgm:cxn modelId="{2E675FE0-3E3F-43C0-918C-E5AE6E852585}" type="presOf" srcId="{69DF8C75-0F58-4AFD-A98E-2C538AC6C6CF}" destId="{AE17C3FE-86E4-4B5A-BBE2-B55F5C3B83F2}" srcOrd="0" destOrd="0" presId="urn:microsoft.com/office/officeart/2008/layout/LinedList"/>
    <dgm:cxn modelId="{E02619E1-900C-4353-A560-C96DE116801E}" type="presOf" srcId="{0E7CC347-6F4E-403E-99C2-1237884C3871}" destId="{971561E2-F25F-4E2A-84E1-1047B0B85619}" srcOrd="0" destOrd="0" presId="urn:microsoft.com/office/officeart/2008/layout/LinedList"/>
    <dgm:cxn modelId="{77216FFC-E694-45CA-B017-F4EB5FD5C3E4}" type="presOf" srcId="{90EC70B9-8B97-4CC6-9651-25F731D7B9C4}" destId="{20552B8A-5256-4102-9563-B0BAB893E6F6}" srcOrd="0" destOrd="0" presId="urn:microsoft.com/office/officeart/2008/layout/LinedList"/>
    <dgm:cxn modelId="{47DAA9CE-EBFD-45E6-83AE-257D19F3C9E2}" type="presParOf" srcId="{971561E2-F25F-4E2A-84E1-1047B0B85619}" destId="{657CDD03-BA38-4FBF-A56E-B498FDAD5440}" srcOrd="0" destOrd="0" presId="urn:microsoft.com/office/officeart/2008/layout/LinedList"/>
    <dgm:cxn modelId="{C418FF68-4A98-42A7-82F8-BD66B112305D}" type="presParOf" srcId="{971561E2-F25F-4E2A-84E1-1047B0B85619}" destId="{CAA2B06C-5906-41D2-8B50-AF7125D29A4F}" srcOrd="1" destOrd="0" presId="urn:microsoft.com/office/officeart/2008/layout/LinedList"/>
    <dgm:cxn modelId="{62A8E628-F40E-4222-A79C-05FF5BEFA53E}" type="presParOf" srcId="{CAA2B06C-5906-41D2-8B50-AF7125D29A4F}" destId="{AE17C3FE-86E4-4B5A-BBE2-B55F5C3B83F2}" srcOrd="0" destOrd="0" presId="urn:microsoft.com/office/officeart/2008/layout/LinedList"/>
    <dgm:cxn modelId="{B12CA79A-00F3-45A2-B460-038FD6E33621}" type="presParOf" srcId="{CAA2B06C-5906-41D2-8B50-AF7125D29A4F}" destId="{154CB29D-E722-4254-9AAE-688899633994}" srcOrd="1" destOrd="0" presId="urn:microsoft.com/office/officeart/2008/layout/LinedList"/>
    <dgm:cxn modelId="{BD2D303F-FEDF-49E9-A01C-9F8AF4BA12C1}" type="presParOf" srcId="{154CB29D-E722-4254-9AAE-688899633994}" destId="{B8B2A687-E28B-449A-AB0D-8B26F26C0BB1}" srcOrd="0" destOrd="0" presId="urn:microsoft.com/office/officeart/2008/layout/LinedList"/>
    <dgm:cxn modelId="{E1317D59-FE1E-43B2-B390-37AC33CF940A}" type="presParOf" srcId="{154CB29D-E722-4254-9AAE-688899633994}" destId="{93A7D041-8DA6-47FA-909E-67040400756C}" srcOrd="1" destOrd="0" presId="urn:microsoft.com/office/officeart/2008/layout/LinedList"/>
    <dgm:cxn modelId="{57921FA5-106E-47E2-BB35-7BB119BBE4EA}" type="presParOf" srcId="{93A7D041-8DA6-47FA-909E-67040400756C}" destId="{FE30295D-77C2-4690-9051-5E2861C1B200}" srcOrd="0" destOrd="0" presId="urn:microsoft.com/office/officeart/2008/layout/LinedList"/>
    <dgm:cxn modelId="{0A0F9AA6-BC7F-45CC-8C91-8211934D0EE7}" type="presParOf" srcId="{93A7D041-8DA6-47FA-909E-67040400756C}" destId="{0F5A6442-5EE4-4198-B5C5-A05C7F0AB821}" srcOrd="1" destOrd="0" presId="urn:microsoft.com/office/officeart/2008/layout/LinedList"/>
    <dgm:cxn modelId="{1B08D727-EA70-4ECE-9CA7-A4490C891E69}" type="presParOf" srcId="{93A7D041-8DA6-47FA-909E-67040400756C}" destId="{6DD94055-AB94-4AAF-B2D4-C6A135354AEE}" srcOrd="2" destOrd="0" presId="urn:microsoft.com/office/officeart/2008/layout/LinedList"/>
    <dgm:cxn modelId="{7AC3CD78-21B8-4B74-902B-F4B15FDE3C76}" type="presParOf" srcId="{154CB29D-E722-4254-9AAE-688899633994}" destId="{25B627F3-D63A-44E4-BAC7-E3B010090795}" srcOrd="2" destOrd="0" presId="urn:microsoft.com/office/officeart/2008/layout/LinedList"/>
    <dgm:cxn modelId="{A846BED4-4D8D-43FF-B7FE-CCF7EB76172E}" type="presParOf" srcId="{154CB29D-E722-4254-9AAE-688899633994}" destId="{66D0D0EA-93CE-4A46-8319-DAD5A888342E}" srcOrd="3" destOrd="0" presId="urn:microsoft.com/office/officeart/2008/layout/LinedList"/>
    <dgm:cxn modelId="{501E8F80-D8BD-4D9B-A00D-948C546A3BBF}" type="presParOf" srcId="{971561E2-F25F-4E2A-84E1-1047B0B85619}" destId="{9B8E69F3-F6CF-404C-8214-0CAC1DFAEC6B}" srcOrd="2" destOrd="0" presId="urn:microsoft.com/office/officeart/2008/layout/LinedList"/>
    <dgm:cxn modelId="{AA705458-5A29-4490-AA3F-DB887651498D}" type="presParOf" srcId="{971561E2-F25F-4E2A-84E1-1047B0B85619}" destId="{C4DA1D87-B300-4DBB-A570-B3B704098955}" srcOrd="3" destOrd="0" presId="urn:microsoft.com/office/officeart/2008/layout/LinedList"/>
    <dgm:cxn modelId="{4AFD4AB1-8AA3-4AE2-935E-69D4AB6950DF}" type="presParOf" srcId="{C4DA1D87-B300-4DBB-A570-B3B704098955}" destId="{CFA6F7AA-01ED-4BD4-A9CF-2EC419A19C65}" srcOrd="0" destOrd="0" presId="urn:microsoft.com/office/officeart/2008/layout/LinedList"/>
    <dgm:cxn modelId="{22D5C0EB-242D-49D5-8D61-6D44F0E668A7}" type="presParOf" srcId="{C4DA1D87-B300-4DBB-A570-B3B704098955}" destId="{2F92DD87-313F-463D-8EFF-8E002D2B2BCE}" srcOrd="1" destOrd="0" presId="urn:microsoft.com/office/officeart/2008/layout/LinedList"/>
    <dgm:cxn modelId="{3EC5B463-0EDF-43B9-B5C9-A785D27EC9E6}" type="presParOf" srcId="{2F92DD87-313F-463D-8EFF-8E002D2B2BCE}" destId="{B1B79732-0B23-40C9-8184-4784C00B9112}" srcOrd="0" destOrd="0" presId="urn:microsoft.com/office/officeart/2008/layout/LinedList"/>
    <dgm:cxn modelId="{A52E6E9C-2D18-482C-B221-A30D3761E392}" type="presParOf" srcId="{2F92DD87-313F-463D-8EFF-8E002D2B2BCE}" destId="{DD4935F9-8170-4569-BE2B-C5AAF1FBCD34}" srcOrd="1" destOrd="0" presId="urn:microsoft.com/office/officeart/2008/layout/LinedList"/>
    <dgm:cxn modelId="{A0E11340-4C86-48C9-887D-14DB8B17272F}" type="presParOf" srcId="{DD4935F9-8170-4569-BE2B-C5AAF1FBCD34}" destId="{49269B7D-C9E2-4E48-8D32-83F0E6DB40FD}" srcOrd="0" destOrd="0" presId="urn:microsoft.com/office/officeart/2008/layout/LinedList"/>
    <dgm:cxn modelId="{9D9AC366-345B-40C5-AF48-631A323AF63B}" type="presParOf" srcId="{DD4935F9-8170-4569-BE2B-C5AAF1FBCD34}" destId="{08F3730D-25B5-46DE-B47A-845431CF7CFE}" srcOrd="1" destOrd="0" presId="urn:microsoft.com/office/officeart/2008/layout/LinedList"/>
    <dgm:cxn modelId="{3D8A2624-6693-463D-8DA9-4BC72F46A814}" type="presParOf" srcId="{DD4935F9-8170-4569-BE2B-C5AAF1FBCD34}" destId="{B1D0F6A3-97FA-450D-A5AD-C13DD2145D3B}" srcOrd="2" destOrd="0" presId="urn:microsoft.com/office/officeart/2008/layout/LinedList"/>
    <dgm:cxn modelId="{F5FC01EF-A8E0-4ABE-8C11-86A5C02393CE}" type="presParOf" srcId="{2F92DD87-313F-463D-8EFF-8E002D2B2BCE}" destId="{2F01B949-84D4-4B55-98B4-AF8D55AE6ECC}" srcOrd="2" destOrd="0" presId="urn:microsoft.com/office/officeart/2008/layout/LinedList"/>
    <dgm:cxn modelId="{97EC2AA0-B236-4DAD-A09D-C40C53855E09}" type="presParOf" srcId="{2F92DD87-313F-463D-8EFF-8E002D2B2BCE}" destId="{2D92B38B-68F7-43BF-B984-6F7B23B7F7D2}" srcOrd="3" destOrd="0" presId="urn:microsoft.com/office/officeart/2008/layout/LinedList"/>
    <dgm:cxn modelId="{8100DA66-EE68-441B-9784-EFAD9B0869F8}" type="presParOf" srcId="{971561E2-F25F-4E2A-84E1-1047B0B85619}" destId="{67EF6881-5D4F-4A2E-9A13-6E612B9A592B}" srcOrd="4" destOrd="0" presId="urn:microsoft.com/office/officeart/2008/layout/LinedList"/>
    <dgm:cxn modelId="{F681B8C7-F79C-4969-B0D9-287E28072BBC}" type="presParOf" srcId="{971561E2-F25F-4E2A-84E1-1047B0B85619}" destId="{DE8AF02E-41F0-4EB3-8F08-C348FA44F83C}" srcOrd="5" destOrd="0" presId="urn:microsoft.com/office/officeart/2008/layout/LinedList"/>
    <dgm:cxn modelId="{4C482CF6-7BBE-448B-BD1D-09C459A2F0D0}" type="presParOf" srcId="{DE8AF02E-41F0-4EB3-8F08-C348FA44F83C}" destId="{36E1AE76-17E0-40AC-8148-EAFB0F8F67E0}" srcOrd="0" destOrd="0" presId="urn:microsoft.com/office/officeart/2008/layout/LinedList"/>
    <dgm:cxn modelId="{DE2C0D75-2572-44FC-B367-13E78109C782}" type="presParOf" srcId="{DE8AF02E-41F0-4EB3-8F08-C348FA44F83C}" destId="{C6AB1293-294E-4ECC-9842-4808AF2352AF}" srcOrd="1" destOrd="0" presId="urn:microsoft.com/office/officeart/2008/layout/LinedList"/>
    <dgm:cxn modelId="{CE5AC768-F6C7-4EFF-AE56-DABF34526056}" type="presParOf" srcId="{C6AB1293-294E-4ECC-9842-4808AF2352AF}" destId="{2DBFF264-01F1-4B95-8A62-B92246E9188F}" srcOrd="0" destOrd="0" presId="urn:microsoft.com/office/officeart/2008/layout/LinedList"/>
    <dgm:cxn modelId="{2DFD6B94-9B7F-45B9-BC45-6066C05779F5}" type="presParOf" srcId="{C6AB1293-294E-4ECC-9842-4808AF2352AF}" destId="{715FB9C1-651D-4005-A0E2-5BE3EA087769}" srcOrd="1" destOrd="0" presId="urn:microsoft.com/office/officeart/2008/layout/LinedList"/>
    <dgm:cxn modelId="{C275D1F3-50AF-4439-9558-D38F7AC8B601}" type="presParOf" srcId="{715FB9C1-651D-4005-A0E2-5BE3EA087769}" destId="{C5B3F705-C23E-4CA0-8102-5C83B75280D0}" srcOrd="0" destOrd="0" presId="urn:microsoft.com/office/officeart/2008/layout/LinedList"/>
    <dgm:cxn modelId="{043A840C-609F-4C0F-9BF2-A83740FA93D9}" type="presParOf" srcId="{715FB9C1-651D-4005-A0E2-5BE3EA087769}" destId="{7B8AD267-DE86-44AC-B605-29E27A364883}" srcOrd="1" destOrd="0" presId="urn:microsoft.com/office/officeart/2008/layout/LinedList"/>
    <dgm:cxn modelId="{8F7E02EB-B026-4EE2-9B4C-A720B600732A}" type="presParOf" srcId="{715FB9C1-651D-4005-A0E2-5BE3EA087769}" destId="{EC008F36-125F-4ACA-8F18-CECE3E2806EA}" srcOrd="2" destOrd="0" presId="urn:microsoft.com/office/officeart/2008/layout/LinedList"/>
    <dgm:cxn modelId="{7DEB1977-3E9E-49D3-A84E-012422D2376E}" type="presParOf" srcId="{C6AB1293-294E-4ECC-9842-4808AF2352AF}" destId="{859BAE4C-7AA8-4CE1-AC2D-A687BF19143E}" srcOrd="2" destOrd="0" presId="urn:microsoft.com/office/officeart/2008/layout/LinedList"/>
    <dgm:cxn modelId="{BE08C62B-B954-466A-B942-8455BACFF184}" type="presParOf" srcId="{C6AB1293-294E-4ECC-9842-4808AF2352AF}" destId="{06A6693F-37A8-47AC-AB99-E97A3DD181B1}" srcOrd="3" destOrd="0" presId="urn:microsoft.com/office/officeart/2008/layout/LinedList"/>
    <dgm:cxn modelId="{60DA0496-5A2A-4A60-955C-5A64FA18DBCA}" type="presParOf" srcId="{971561E2-F25F-4E2A-84E1-1047B0B85619}" destId="{4029E209-F404-4E5B-A5D9-F7E5FDE2E8DB}" srcOrd="6" destOrd="0" presId="urn:microsoft.com/office/officeart/2008/layout/LinedList"/>
    <dgm:cxn modelId="{4BD00336-AAE8-46CB-9149-809F7208714A}" type="presParOf" srcId="{971561E2-F25F-4E2A-84E1-1047B0B85619}" destId="{CF3EBDF0-E2B3-4E20-93A9-FA0315EFE0D1}" srcOrd="7" destOrd="0" presId="urn:microsoft.com/office/officeart/2008/layout/LinedList"/>
    <dgm:cxn modelId="{3A3D6B5C-43CE-434C-9467-A3308477B800}" type="presParOf" srcId="{CF3EBDF0-E2B3-4E20-93A9-FA0315EFE0D1}" destId="{862AA642-7AB2-48CF-879E-EC4C507F0372}" srcOrd="0" destOrd="0" presId="urn:microsoft.com/office/officeart/2008/layout/LinedList"/>
    <dgm:cxn modelId="{EA646A27-72A1-4965-8156-6B3B4D92A237}" type="presParOf" srcId="{CF3EBDF0-E2B3-4E20-93A9-FA0315EFE0D1}" destId="{B4A516C6-CC69-4C77-BAFE-754F40A3FF24}" srcOrd="1" destOrd="0" presId="urn:microsoft.com/office/officeart/2008/layout/LinedList"/>
    <dgm:cxn modelId="{816B2C87-836F-4D76-941A-71C2838691DE}" type="presParOf" srcId="{B4A516C6-CC69-4C77-BAFE-754F40A3FF24}" destId="{E8973244-0198-4372-98CE-5F93BC8BC5BC}" srcOrd="0" destOrd="0" presId="urn:microsoft.com/office/officeart/2008/layout/LinedList"/>
    <dgm:cxn modelId="{989F692F-B59C-4B07-8D10-E21F7A50697C}" type="presParOf" srcId="{B4A516C6-CC69-4C77-BAFE-754F40A3FF24}" destId="{D17D2579-B3E7-4B30-B03A-FF910D3D158A}" srcOrd="1" destOrd="0" presId="urn:microsoft.com/office/officeart/2008/layout/LinedList"/>
    <dgm:cxn modelId="{A731F0BD-33AB-4396-BA3A-6AE4B5BABF22}" type="presParOf" srcId="{D17D2579-B3E7-4B30-B03A-FF910D3D158A}" destId="{B9095971-DF7F-4DF1-8844-86599107CD75}" srcOrd="0" destOrd="0" presId="urn:microsoft.com/office/officeart/2008/layout/LinedList"/>
    <dgm:cxn modelId="{5E1F529B-5765-4DFA-AA4F-028ED539EFDB}" type="presParOf" srcId="{D17D2579-B3E7-4B30-B03A-FF910D3D158A}" destId="{4BE39ADA-ED34-4EFA-AFBF-DEEAB861E933}" srcOrd="1" destOrd="0" presId="urn:microsoft.com/office/officeart/2008/layout/LinedList"/>
    <dgm:cxn modelId="{CBCB5989-C23A-4C0C-BE2C-E3A88A408FA5}" type="presParOf" srcId="{D17D2579-B3E7-4B30-B03A-FF910D3D158A}" destId="{C7706378-E1B3-4882-B5FC-64BBF1280AA1}" srcOrd="2" destOrd="0" presId="urn:microsoft.com/office/officeart/2008/layout/LinedList"/>
    <dgm:cxn modelId="{3F8DA266-D40C-4B71-A32A-43FEF05D7DAB}" type="presParOf" srcId="{B4A516C6-CC69-4C77-BAFE-754F40A3FF24}" destId="{B0357D69-1EE0-45F6-96F8-3306CFD9E33F}" srcOrd="2" destOrd="0" presId="urn:microsoft.com/office/officeart/2008/layout/LinedList"/>
    <dgm:cxn modelId="{738F81B9-A25A-47B1-8AB7-DE26C9E93CF6}" type="presParOf" srcId="{B4A516C6-CC69-4C77-BAFE-754F40A3FF24}" destId="{C892C0B0-95A4-4D70-8BC2-099EFC4A916C}" srcOrd="3" destOrd="0" presId="urn:microsoft.com/office/officeart/2008/layout/LinedList"/>
    <dgm:cxn modelId="{CB885978-C465-4B37-9219-B6EC048FDEA0}" type="presParOf" srcId="{971561E2-F25F-4E2A-84E1-1047B0B85619}" destId="{56A53EE9-0D73-4611-BA30-FF453A010E84}" srcOrd="8" destOrd="0" presId="urn:microsoft.com/office/officeart/2008/layout/LinedList"/>
    <dgm:cxn modelId="{6729D567-DA67-4A16-9C86-D0C9A99A234A}" type="presParOf" srcId="{971561E2-F25F-4E2A-84E1-1047B0B85619}" destId="{B8D8EE1E-F14E-47D0-A5A5-C5AC5D731D39}" srcOrd="9" destOrd="0" presId="urn:microsoft.com/office/officeart/2008/layout/LinedList"/>
    <dgm:cxn modelId="{53A4547A-4E2E-404C-9C6A-C99D5776CEA0}" type="presParOf" srcId="{B8D8EE1E-F14E-47D0-A5A5-C5AC5D731D39}" destId="{20552B8A-5256-4102-9563-B0BAB893E6F6}" srcOrd="0" destOrd="0" presId="urn:microsoft.com/office/officeart/2008/layout/LinedList"/>
    <dgm:cxn modelId="{C60BD825-0806-4E4A-A9B3-8E49A4EC3388}" type="presParOf" srcId="{B8D8EE1E-F14E-47D0-A5A5-C5AC5D731D39}" destId="{EF068E3A-F4C8-440A-B691-CAD984712CE2}" srcOrd="1" destOrd="0" presId="urn:microsoft.com/office/officeart/2008/layout/LinedList"/>
    <dgm:cxn modelId="{0141E0DB-A026-4DFE-9330-4724B8A2A466}" type="presParOf" srcId="{EF068E3A-F4C8-440A-B691-CAD984712CE2}" destId="{CDC3BAC4-3D57-4730-AA78-F6864CA49207}" srcOrd="0" destOrd="0" presId="urn:microsoft.com/office/officeart/2008/layout/LinedList"/>
    <dgm:cxn modelId="{C62B1DAA-D891-440F-AF27-9F66BE68B73A}" type="presParOf" srcId="{EF068E3A-F4C8-440A-B691-CAD984712CE2}" destId="{2878360D-8C46-4854-AE94-2245120885E5}" srcOrd="1" destOrd="0" presId="urn:microsoft.com/office/officeart/2008/layout/LinedList"/>
    <dgm:cxn modelId="{61FAE61C-49C8-4466-B06C-7991EA112149}" type="presParOf" srcId="{2878360D-8C46-4854-AE94-2245120885E5}" destId="{46618ED8-CFFE-4084-8F1C-4943AD3B00EC}" srcOrd="0" destOrd="0" presId="urn:microsoft.com/office/officeart/2008/layout/LinedList"/>
    <dgm:cxn modelId="{E2CCC04B-62BF-4A69-AB81-C9702AAFA8EA}" type="presParOf" srcId="{2878360D-8C46-4854-AE94-2245120885E5}" destId="{65811A10-7CEB-44B7-9177-1DD59C8E1324}" srcOrd="1" destOrd="0" presId="urn:microsoft.com/office/officeart/2008/layout/LinedList"/>
    <dgm:cxn modelId="{8AF2F038-5CE6-422E-9E76-F76930B8609A}" type="presParOf" srcId="{2878360D-8C46-4854-AE94-2245120885E5}" destId="{9BF07DF7-D2DC-4AF1-B45E-DC35414DAE6F}" srcOrd="2" destOrd="0" presId="urn:microsoft.com/office/officeart/2008/layout/LinedList"/>
    <dgm:cxn modelId="{D721AA05-B6A3-4E14-B3E2-447B6FB2CF3A}" type="presParOf" srcId="{EF068E3A-F4C8-440A-B691-CAD984712CE2}" destId="{C67EACFF-FE18-45B0-B824-1A619A73CDA4}" srcOrd="2" destOrd="0" presId="urn:microsoft.com/office/officeart/2008/layout/LinedList"/>
    <dgm:cxn modelId="{7109B0D8-1B32-4F68-BCA4-D955FA4A610B}" type="presParOf" srcId="{EF068E3A-F4C8-440A-B691-CAD984712CE2}" destId="{967F0657-D109-4D26-B50D-055141CB17CC}" srcOrd="3" destOrd="0" presId="urn:microsoft.com/office/officeart/2008/layout/LinedList"/>
    <dgm:cxn modelId="{297AAEF2-4538-47D3-BF58-5DA08488A5DA}" type="presParOf" srcId="{971561E2-F25F-4E2A-84E1-1047B0B85619}" destId="{B0C75A3D-DC7B-4284-8C58-40BFB1A5D14C}" srcOrd="10" destOrd="0" presId="urn:microsoft.com/office/officeart/2008/layout/LinedList"/>
    <dgm:cxn modelId="{F8447CBC-F602-4B45-BF24-F9FFB3F4DCD1}" type="presParOf" srcId="{971561E2-F25F-4E2A-84E1-1047B0B85619}" destId="{3CA032F8-F125-4335-B94A-45B246708E9F}" srcOrd="11" destOrd="0" presId="urn:microsoft.com/office/officeart/2008/layout/LinedList"/>
    <dgm:cxn modelId="{CA177875-83B2-44FD-951F-8DFF0892DD92}" type="presParOf" srcId="{3CA032F8-F125-4335-B94A-45B246708E9F}" destId="{F931AE44-BB38-434C-A220-41EF384A7751}" srcOrd="0" destOrd="0" presId="urn:microsoft.com/office/officeart/2008/layout/LinedList"/>
    <dgm:cxn modelId="{692DB638-E8B2-4DF8-A40E-B5135D34856A}" type="presParOf" srcId="{3CA032F8-F125-4335-B94A-45B246708E9F}" destId="{6622381A-C092-4C51-A23B-AE81BA651F93}" srcOrd="1" destOrd="0" presId="urn:microsoft.com/office/officeart/2008/layout/LinedList"/>
    <dgm:cxn modelId="{695628F5-82D6-4795-897C-45F3465ED610}" type="presParOf" srcId="{6622381A-C092-4C51-A23B-AE81BA651F93}" destId="{7FB50791-8520-470B-A5DB-B9244BCDA4F2}" srcOrd="0" destOrd="0" presId="urn:microsoft.com/office/officeart/2008/layout/LinedList"/>
    <dgm:cxn modelId="{75C89A31-0D5A-444C-AC81-7F5C0821A9A1}" type="presParOf" srcId="{6622381A-C092-4C51-A23B-AE81BA651F93}" destId="{C2AF1316-533A-438B-89C9-7850A90649B8}" srcOrd="1" destOrd="0" presId="urn:microsoft.com/office/officeart/2008/layout/LinedList"/>
    <dgm:cxn modelId="{323ECF99-FBDB-4C7C-B429-25CAD20EB450}" type="presParOf" srcId="{C2AF1316-533A-438B-89C9-7850A90649B8}" destId="{784121BA-D76B-4254-A8EF-A349FEF458F3}" srcOrd="0" destOrd="0" presId="urn:microsoft.com/office/officeart/2008/layout/LinedList"/>
    <dgm:cxn modelId="{EDC9C08D-1F53-4FD7-92D0-21180A41692A}" type="presParOf" srcId="{C2AF1316-533A-438B-89C9-7850A90649B8}" destId="{AC934C28-B7E8-4384-8B46-E43225357338}" srcOrd="1" destOrd="0" presId="urn:microsoft.com/office/officeart/2008/layout/LinedList"/>
    <dgm:cxn modelId="{D179E62B-BC9F-465C-A83B-9BCFD33DCBCF}" type="presParOf" srcId="{C2AF1316-533A-438B-89C9-7850A90649B8}" destId="{B9375DB6-9D29-4094-BB15-E1360B5787F7}" srcOrd="2" destOrd="0" presId="urn:microsoft.com/office/officeart/2008/layout/LinedList"/>
    <dgm:cxn modelId="{4D036D49-6DAA-47D7-B67A-949876D1A99E}" type="presParOf" srcId="{6622381A-C092-4C51-A23B-AE81BA651F93}" destId="{8C9F2218-0DD8-447E-AD06-29A8AA4411D8}" srcOrd="2" destOrd="0" presId="urn:microsoft.com/office/officeart/2008/layout/LinedList"/>
    <dgm:cxn modelId="{EF93D985-C8C1-4877-9032-86AC0EC5CFB0}" type="presParOf" srcId="{6622381A-C092-4C51-A23B-AE81BA651F93}" destId="{50C352F6-6DBB-430E-AC32-3DCB1392F1E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BB7102-E857-4208-8868-B597960943C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EBC7714-03A5-4660-9D6B-030A033D77C8}">
      <dgm:prSet/>
      <dgm:spPr/>
      <dgm:t>
        <a:bodyPr/>
        <a:lstStyle/>
        <a:p>
          <a:pPr rtl="0"/>
          <a:r>
            <a:rPr lang="en-US" dirty="0">
              <a:latin typeface="Calibri Light" panose="020F0302020204030204"/>
              <a:hlinkClick xmlns:r="http://schemas.openxmlformats.org/officeDocument/2006/relationships" r:id="rId1"/>
            </a:rPr>
            <a:t>School Coordinator Training Log</a:t>
          </a:r>
          <a:endParaRPr lang="en-US" dirty="0">
            <a:hlinkClick xmlns:r="http://schemas.openxmlformats.org/officeDocument/2006/relationships" r:id="rId1"/>
          </a:endParaRPr>
        </a:p>
      </dgm:t>
    </dgm:pt>
    <dgm:pt modelId="{1A3F5F6D-0E5F-47C2-A661-C57916615B42}" type="parTrans" cxnId="{D8075C22-1EB5-4A95-AAFB-55E7D4985316}">
      <dgm:prSet/>
      <dgm:spPr/>
      <dgm:t>
        <a:bodyPr/>
        <a:lstStyle/>
        <a:p>
          <a:endParaRPr lang="en-US"/>
        </a:p>
      </dgm:t>
    </dgm:pt>
    <dgm:pt modelId="{C5876F67-EE22-4293-BBEC-4DCC120E6A8D}" type="sibTrans" cxnId="{D8075C22-1EB5-4A95-AAFB-55E7D4985316}">
      <dgm:prSet/>
      <dgm:spPr/>
      <dgm:t>
        <a:bodyPr/>
        <a:lstStyle/>
        <a:p>
          <a:endParaRPr lang="en-US"/>
        </a:p>
      </dgm:t>
    </dgm:pt>
    <dgm:pt modelId="{3B7695BA-C78B-48E8-A25A-90068A6C5775}">
      <dgm:prSet/>
      <dgm:spPr/>
      <dgm:t>
        <a:bodyPr/>
        <a:lstStyle/>
        <a:p>
          <a:pPr rtl="0"/>
          <a:r>
            <a:rPr lang="en-US" dirty="0">
              <a:latin typeface="Calibri Light" panose="020F0302020204030204"/>
              <a:hlinkClick xmlns:r="http://schemas.openxmlformats.org/officeDocument/2006/relationships" r:id="rId2"/>
            </a:rPr>
            <a:t>Test Administration Training Log</a:t>
          </a:r>
          <a:endParaRPr lang="en-US" dirty="0">
            <a:hlinkClick xmlns:r="http://schemas.openxmlformats.org/officeDocument/2006/relationships" r:id="rId2"/>
          </a:endParaRPr>
        </a:p>
      </dgm:t>
    </dgm:pt>
    <dgm:pt modelId="{BA72DD1B-D5CF-40B1-BB2F-2C262EE5A348}" type="parTrans" cxnId="{44383496-A662-4B00-8624-4817AFB61ACA}">
      <dgm:prSet/>
      <dgm:spPr/>
      <dgm:t>
        <a:bodyPr/>
        <a:lstStyle/>
        <a:p>
          <a:endParaRPr lang="en-US"/>
        </a:p>
      </dgm:t>
    </dgm:pt>
    <dgm:pt modelId="{8012FC2E-FBA6-44AB-B738-15968D441152}" type="sibTrans" cxnId="{44383496-A662-4B00-8624-4817AFB61ACA}">
      <dgm:prSet/>
      <dgm:spPr/>
      <dgm:t>
        <a:bodyPr/>
        <a:lstStyle/>
        <a:p>
          <a:endParaRPr lang="en-US"/>
        </a:p>
      </dgm:t>
    </dgm:pt>
    <dgm:pt modelId="{E159EA7F-4C22-42A5-B400-2049E43B20A7}">
      <dgm:prSet/>
      <dgm:spPr/>
      <dgm:t>
        <a:bodyPr/>
        <a:lstStyle/>
        <a:p>
          <a:r>
            <a:rPr lang="en-US" dirty="0">
              <a:hlinkClick xmlns:r="http://schemas.openxmlformats.org/officeDocument/2006/relationships" r:id="rId3"/>
            </a:rPr>
            <a:t>Test Coordinator Manual</a:t>
          </a:r>
        </a:p>
      </dgm:t>
    </dgm:pt>
    <dgm:pt modelId="{4BE1404B-8C26-4839-BAF9-D9AC946A66E8}" type="parTrans" cxnId="{043F75FD-767B-48D8-81B1-D1F8411A0AA3}">
      <dgm:prSet/>
      <dgm:spPr/>
      <dgm:t>
        <a:bodyPr/>
        <a:lstStyle/>
        <a:p>
          <a:endParaRPr lang="en-US"/>
        </a:p>
      </dgm:t>
    </dgm:pt>
    <dgm:pt modelId="{B9F86B6D-8D6C-4867-A7A5-D4B2250D58D1}" type="sibTrans" cxnId="{043F75FD-767B-48D8-81B1-D1F8411A0AA3}">
      <dgm:prSet/>
      <dgm:spPr/>
      <dgm:t>
        <a:bodyPr/>
        <a:lstStyle/>
        <a:p>
          <a:endParaRPr lang="en-US"/>
        </a:p>
      </dgm:t>
    </dgm:pt>
    <dgm:pt modelId="{0837316A-FAC5-4171-8917-7CC7DF89A733}">
      <dgm:prSet/>
      <dgm:spPr/>
      <dgm:t>
        <a:bodyPr/>
        <a:lstStyle/>
        <a:p>
          <a:pPr rtl="0"/>
          <a:r>
            <a:rPr lang="en-US" dirty="0">
              <a:hlinkClick xmlns:r="http://schemas.openxmlformats.org/officeDocument/2006/relationships" r:id="rId4"/>
            </a:rPr>
            <a:t>Test Administration Manual</a:t>
          </a:r>
          <a:r>
            <a:rPr lang="en-US" dirty="0">
              <a:latin typeface="Calibri Light" panose="020F0302020204030204"/>
              <a:hlinkClick xmlns:r="http://schemas.openxmlformats.org/officeDocument/2006/relationships" r:id="rId4"/>
            </a:rPr>
            <a:t> – Smarter Balanced</a:t>
          </a:r>
          <a:endParaRPr lang="en-US" dirty="0">
            <a:hlinkClick xmlns:r="http://schemas.openxmlformats.org/officeDocument/2006/relationships" r:id="rId4"/>
          </a:endParaRPr>
        </a:p>
      </dgm:t>
    </dgm:pt>
    <dgm:pt modelId="{CE93D0AC-A667-4B97-9002-7876B899AB87}" type="parTrans" cxnId="{C2A9F326-4493-4BF7-B9E3-D53844144F27}">
      <dgm:prSet/>
      <dgm:spPr/>
      <dgm:t>
        <a:bodyPr/>
        <a:lstStyle/>
        <a:p>
          <a:endParaRPr lang="en-US"/>
        </a:p>
      </dgm:t>
    </dgm:pt>
    <dgm:pt modelId="{059CD2AB-BC94-4217-B060-64498EABEA97}" type="sibTrans" cxnId="{C2A9F326-4493-4BF7-B9E3-D53844144F27}">
      <dgm:prSet/>
      <dgm:spPr/>
      <dgm:t>
        <a:bodyPr/>
        <a:lstStyle/>
        <a:p>
          <a:endParaRPr lang="en-US"/>
        </a:p>
      </dgm:t>
    </dgm:pt>
    <dgm:pt modelId="{B517D657-64BA-4AE0-AC8F-FB611788DDC5}">
      <dgm:prSet/>
      <dgm:spPr/>
      <dgm:t>
        <a:bodyPr/>
        <a:lstStyle/>
        <a:p>
          <a:r>
            <a:rPr lang="en-US" dirty="0">
              <a:hlinkClick xmlns:r="http://schemas.openxmlformats.org/officeDocument/2006/relationships" r:id="rId5"/>
            </a:rPr>
            <a:t>Test Security Incident Procedure</a:t>
          </a:r>
        </a:p>
      </dgm:t>
    </dgm:pt>
    <dgm:pt modelId="{6568B6FD-5F31-424C-AF17-8620EE2B07B8}" type="parTrans" cxnId="{BD693C98-046C-497B-9329-D73ACE4E87E8}">
      <dgm:prSet/>
      <dgm:spPr/>
      <dgm:t>
        <a:bodyPr/>
        <a:lstStyle/>
        <a:p>
          <a:endParaRPr lang="en-US"/>
        </a:p>
      </dgm:t>
    </dgm:pt>
    <dgm:pt modelId="{482FE904-8903-4EA1-B079-FA67F56B545D}" type="sibTrans" cxnId="{BD693C98-046C-497B-9329-D73ACE4E87E8}">
      <dgm:prSet/>
      <dgm:spPr/>
      <dgm:t>
        <a:bodyPr/>
        <a:lstStyle/>
        <a:p>
          <a:endParaRPr lang="en-US"/>
        </a:p>
      </dgm:t>
    </dgm:pt>
    <dgm:pt modelId="{ECEDE308-AEE2-4235-86D4-20EE24F4F71B}">
      <dgm:prSet/>
      <dgm:spPr/>
      <dgm:t>
        <a:bodyPr/>
        <a:lstStyle/>
        <a:p>
          <a:r>
            <a:rPr lang="en-US" dirty="0">
              <a:hlinkClick xmlns:r="http://schemas.openxmlformats.org/officeDocument/2006/relationships" r:id="rId6"/>
            </a:rPr>
            <a:t>Test Participation Guidance</a:t>
          </a:r>
        </a:p>
      </dgm:t>
    </dgm:pt>
    <dgm:pt modelId="{AECFB15E-32D0-4A4D-8ABC-B17A791CF4FD}" type="parTrans" cxnId="{2609DFCF-3D3B-45B5-AA72-C11BE288D58D}">
      <dgm:prSet/>
      <dgm:spPr/>
      <dgm:t>
        <a:bodyPr/>
        <a:lstStyle/>
        <a:p>
          <a:endParaRPr lang="en-US"/>
        </a:p>
      </dgm:t>
    </dgm:pt>
    <dgm:pt modelId="{5757299D-A305-48C2-A874-4A98A4AFFB9D}" type="sibTrans" cxnId="{2609DFCF-3D3B-45B5-AA72-C11BE288D58D}">
      <dgm:prSet/>
      <dgm:spPr/>
      <dgm:t>
        <a:bodyPr/>
        <a:lstStyle/>
        <a:p>
          <a:endParaRPr lang="en-US"/>
        </a:p>
      </dgm:t>
    </dgm:pt>
    <dgm:pt modelId="{DAB9609B-DFF1-44B9-A4A8-A6CDF27FDD52}">
      <dgm:prSet/>
      <dgm:spPr/>
      <dgm:t>
        <a:bodyPr/>
        <a:lstStyle/>
        <a:p>
          <a:r>
            <a:rPr lang="en-US" dirty="0">
              <a:hlinkClick xmlns:r="http://schemas.openxmlformats.org/officeDocument/2006/relationships" r:id="rId7"/>
            </a:rPr>
            <a:t>Accommodations training</a:t>
          </a:r>
        </a:p>
      </dgm:t>
    </dgm:pt>
    <dgm:pt modelId="{8358BDCA-7543-4E96-B0EA-662A4A1EC267}" type="parTrans" cxnId="{94376DB9-EF25-4021-B258-E0B871891633}">
      <dgm:prSet/>
      <dgm:spPr/>
      <dgm:t>
        <a:bodyPr/>
        <a:lstStyle/>
        <a:p>
          <a:endParaRPr lang="en-US"/>
        </a:p>
      </dgm:t>
    </dgm:pt>
    <dgm:pt modelId="{16DBB07F-5F64-4769-9A5B-536FA37EC193}" type="sibTrans" cxnId="{94376DB9-EF25-4021-B258-E0B871891633}">
      <dgm:prSet/>
      <dgm:spPr/>
      <dgm:t>
        <a:bodyPr/>
        <a:lstStyle/>
        <a:p>
          <a:endParaRPr lang="en-US"/>
        </a:p>
      </dgm:t>
    </dgm:pt>
    <dgm:pt modelId="{A894CCE1-1266-4FEF-A1C1-757A16F7BD1D}">
      <dgm:prSet/>
      <dgm:spPr/>
      <dgm:t>
        <a:bodyPr/>
        <a:lstStyle/>
        <a:p>
          <a:r>
            <a:rPr lang="en-US" dirty="0">
              <a:hlinkClick xmlns:r="http://schemas.openxmlformats.org/officeDocument/2006/relationships" r:id="rId8"/>
            </a:rPr>
            <a:t>Assurances overview</a:t>
          </a:r>
        </a:p>
      </dgm:t>
    </dgm:pt>
    <dgm:pt modelId="{594EEF78-1E4B-4BBC-AA59-32990E2A2D70}" type="parTrans" cxnId="{3893431D-21D3-4211-9D2B-15F4298D5CF8}">
      <dgm:prSet/>
      <dgm:spPr/>
      <dgm:t>
        <a:bodyPr/>
        <a:lstStyle/>
        <a:p>
          <a:endParaRPr lang="en-US"/>
        </a:p>
      </dgm:t>
    </dgm:pt>
    <dgm:pt modelId="{6033DDAD-B48D-48AC-B8E6-257CE8531A00}" type="sibTrans" cxnId="{3893431D-21D3-4211-9D2B-15F4298D5CF8}">
      <dgm:prSet/>
      <dgm:spPr/>
      <dgm:t>
        <a:bodyPr/>
        <a:lstStyle/>
        <a:p>
          <a:endParaRPr lang="en-US"/>
        </a:p>
      </dgm:t>
    </dgm:pt>
    <dgm:pt modelId="{35D95E65-A61B-4F10-928E-552EAA001B8A}">
      <dgm:prSet/>
      <dgm:spPr/>
      <dgm:t>
        <a:bodyPr/>
        <a:lstStyle/>
        <a:p>
          <a:r>
            <a:rPr lang="en-US" dirty="0">
              <a:hlinkClick xmlns:r="http://schemas.openxmlformats.org/officeDocument/2006/relationships" r:id="rId9"/>
            </a:rPr>
            <a:t>Non-embedded accommodations NDA</a:t>
          </a:r>
        </a:p>
      </dgm:t>
    </dgm:pt>
    <dgm:pt modelId="{9BC5FE8C-30EB-4304-A881-654D793D314C}" type="parTrans" cxnId="{A20C3A3C-D851-4D15-BEC8-C064D4D28CC7}">
      <dgm:prSet/>
      <dgm:spPr/>
      <dgm:t>
        <a:bodyPr/>
        <a:lstStyle/>
        <a:p>
          <a:endParaRPr lang="en-US"/>
        </a:p>
      </dgm:t>
    </dgm:pt>
    <dgm:pt modelId="{0F49C7E7-2C33-4215-9FD4-A948198F40BE}" type="sibTrans" cxnId="{A20C3A3C-D851-4D15-BEC8-C064D4D28CC7}">
      <dgm:prSet/>
      <dgm:spPr/>
      <dgm:t>
        <a:bodyPr/>
        <a:lstStyle/>
        <a:p>
          <a:endParaRPr lang="en-US"/>
        </a:p>
      </dgm:t>
    </dgm:pt>
    <dgm:pt modelId="{71E40D9C-F099-4B37-9A67-7E58C31D7576}">
      <dgm:prSet phldr="0"/>
      <dgm:spPr/>
      <dgm:t>
        <a:bodyPr/>
        <a:lstStyle/>
        <a:p>
          <a:pPr rtl="0"/>
          <a:r>
            <a:rPr lang="en-US" dirty="0">
              <a:latin typeface="Calibri Light" panose="020F0302020204030204"/>
              <a:hlinkClick xmlns:r="http://schemas.openxmlformats.org/officeDocument/2006/relationships" r:id="rId10"/>
            </a:rPr>
            <a:t>Test Administration Manual - Science</a:t>
          </a:r>
        </a:p>
      </dgm:t>
    </dgm:pt>
    <dgm:pt modelId="{BAA67EE3-7E29-4755-9A3E-543A81CFFC41}" type="parTrans" cxnId="{F3049C6B-9BC5-4B89-B318-736EAF2F5D98}">
      <dgm:prSet/>
      <dgm:spPr/>
    </dgm:pt>
    <dgm:pt modelId="{D8818D8F-9AF1-49C4-916A-F317436942EE}" type="sibTrans" cxnId="{F3049C6B-9BC5-4B89-B318-736EAF2F5D98}">
      <dgm:prSet/>
      <dgm:spPr/>
    </dgm:pt>
    <dgm:pt modelId="{F51DF757-3C1F-4AE1-8432-119B5E658ACA}" type="pres">
      <dgm:prSet presAssocID="{73BB7102-E857-4208-8868-B597960943CB}" presName="diagram" presStyleCnt="0">
        <dgm:presLayoutVars>
          <dgm:dir/>
          <dgm:resizeHandles val="exact"/>
        </dgm:presLayoutVars>
      </dgm:prSet>
      <dgm:spPr/>
    </dgm:pt>
    <dgm:pt modelId="{AA97527C-7A71-48E2-B488-43CEAEC927C7}" type="pres">
      <dgm:prSet presAssocID="{BEBC7714-03A5-4660-9D6B-030A033D77C8}" presName="node" presStyleLbl="node1" presStyleIdx="0" presStyleCnt="10">
        <dgm:presLayoutVars>
          <dgm:bulletEnabled val="1"/>
        </dgm:presLayoutVars>
      </dgm:prSet>
      <dgm:spPr/>
    </dgm:pt>
    <dgm:pt modelId="{A858CCFD-4EAD-4FE1-A1B0-0787E53367BE}" type="pres">
      <dgm:prSet presAssocID="{C5876F67-EE22-4293-BBEC-4DCC120E6A8D}" presName="sibTrans" presStyleCnt="0"/>
      <dgm:spPr/>
    </dgm:pt>
    <dgm:pt modelId="{BB6BA504-8C09-4232-A30A-520D64812855}" type="pres">
      <dgm:prSet presAssocID="{3B7695BA-C78B-48E8-A25A-90068A6C5775}" presName="node" presStyleLbl="node1" presStyleIdx="1" presStyleCnt="10">
        <dgm:presLayoutVars>
          <dgm:bulletEnabled val="1"/>
        </dgm:presLayoutVars>
      </dgm:prSet>
      <dgm:spPr/>
    </dgm:pt>
    <dgm:pt modelId="{A9CFE65A-22E1-4BEC-ABEA-D7571AB2C40D}" type="pres">
      <dgm:prSet presAssocID="{8012FC2E-FBA6-44AB-B738-15968D441152}" presName="sibTrans" presStyleCnt="0"/>
      <dgm:spPr/>
    </dgm:pt>
    <dgm:pt modelId="{99A590F4-FBEC-4381-ABD9-EC4F3B8BCA1D}" type="pres">
      <dgm:prSet presAssocID="{E159EA7F-4C22-42A5-B400-2049E43B20A7}" presName="node" presStyleLbl="node1" presStyleIdx="2" presStyleCnt="10">
        <dgm:presLayoutVars>
          <dgm:bulletEnabled val="1"/>
        </dgm:presLayoutVars>
      </dgm:prSet>
      <dgm:spPr/>
    </dgm:pt>
    <dgm:pt modelId="{E8E40375-6C72-46B5-8932-9153D45E886B}" type="pres">
      <dgm:prSet presAssocID="{B9F86B6D-8D6C-4867-A7A5-D4B2250D58D1}" presName="sibTrans" presStyleCnt="0"/>
      <dgm:spPr/>
    </dgm:pt>
    <dgm:pt modelId="{6F408B8A-8821-472A-BB66-52D1D4ADAD20}" type="pres">
      <dgm:prSet presAssocID="{0837316A-FAC5-4171-8917-7CC7DF89A733}" presName="node" presStyleLbl="node1" presStyleIdx="3" presStyleCnt="10">
        <dgm:presLayoutVars>
          <dgm:bulletEnabled val="1"/>
        </dgm:presLayoutVars>
      </dgm:prSet>
      <dgm:spPr/>
    </dgm:pt>
    <dgm:pt modelId="{B1B78561-D25F-4894-8999-90B8E0E23D63}" type="pres">
      <dgm:prSet presAssocID="{059CD2AB-BC94-4217-B060-64498EABEA97}" presName="sibTrans" presStyleCnt="0"/>
      <dgm:spPr/>
    </dgm:pt>
    <dgm:pt modelId="{D1D95BE2-E45B-4954-A6F8-ED1F4926397D}" type="pres">
      <dgm:prSet presAssocID="{71E40D9C-F099-4B37-9A67-7E58C31D7576}" presName="node" presStyleLbl="node1" presStyleIdx="4" presStyleCnt="10">
        <dgm:presLayoutVars>
          <dgm:bulletEnabled val="1"/>
        </dgm:presLayoutVars>
      </dgm:prSet>
      <dgm:spPr/>
    </dgm:pt>
    <dgm:pt modelId="{A6888F23-63CB-4857-80CE-46779B9F6266}" type="pres">
      <dgm:prSet presAssocID="{D8818D8F-9AF1-49C4-916A-F317436942EE}" presName="sibTrans" presStyleCnt="0"/>
      <dgm:spPr/>
    </dgm:pt>
    <dgm:pt modelId="{3BE8C895-C0DB-40D4-81F3-12AC29B80D2B}" type="pres">
      <dgm:prSet presAssocID="{B517D657-64BA-4AE0-AC8F-FB611788DDC5}" presName="node" presStyleLbl="node1" presStyleIdx="5" presStyleCnt="10">
        <dgm:presLayoutVars>
          <dgm:bulletEnabled val="1"/>
        </dgm:presLayoutVars>
      </dgm:prSet>
      <dgm:spPr/>
    </dgm:pt>
    <dgm:pt modelId="{35DFC5A5-FBA0-44C6-BC37-84F2D8468269}" type="pres">
      <dgm:prSet presAssocID="{482FE904-8903-4EA1-B079-FA67F56B545D}" presName="sibTrans" presStyleCnt="0"/>
      <dgm:spPr/>
    </dgm:pt>
    <dgm:pt modelId="{E76CC17D-0E12-4496-9B6D-B635AB68DAEA}" type="pres">
      <dgm:prSet presAssocID="{ECEDE308-AEE2-4235-86D4-20EE24F4F71B}" presName="node" presStyleLbl="node1" presStyleIdx="6" presStyleCnt="10">
        <dgm:presLayoutVars>
          <dgm:bulletEnabled val="1"/>
        </dgm:presLayoutVars>
      </dgm:prSet>
      <dgm:spPr/>
    </dgm:pt>
    <dgm:pt modelId="{F4BB7883-851E-4EB0-834E-A8EBB019875E}" type="pres">
      <dgm:prSet presAssocID="{5757299D-A305-48C2-A874-4A98A4AFFB9D}" presName="sibTrans" presStyleCnt="0"/>
      <dgm:spPr/>
    </dgm:pt>
    <dgm:pt modelId="{36ACC292-B63E-4A47-8812-5536509A5DA4}" type="pres">
      <dgm:prSet presAssocID="{DAB9609B-DFF1-44B9-A4A8-A6CDF27FDD52}" presName="node" presStyleLbl="node1" presStyleIdx="7" presStyleCnt="10">
        <dgm:presLayoutVars>
          <dgm:bulletEnabled val="1"/>
        </dgm:presLayoutVars>
      </dgm:prSet>
      <dgm:spPr/>
    </dgm:pt>
    <dgm:pt modelId="{CB9313D8-F325-4829-9355-9BC45DC5EF91}" type="pres">
      <dgm:prSet presAssocID="{16DBB07F-5F64-4769-9A5B-536FA37EC193}" presName="sibTrans" presStyleCnt="0"/>
      <dgm:spPr/>
    </dgm:pt>
    <dgm:pt modelId="{32C2BE4D-20A9-4EBE-BFF0-9810F97DF1F8}" type="pres">
      <dgm:prSet presAssocID="{A894CCE1-1266-4FEF-A1C1-757A16F7BD1D}" presName="node" presStyleLbl="node1" presStyleIdx="8" presStyleCnt="10">
        <dgm:presLayoutVars>
          <dgm:bulletEnabled val="1"/>
        </dgm:presLayoutVars>
      </dgm:prSet>
      <dgm:spPr/>
    </dgm:pt>
    <dgm:pt modelId="{5B07BE02-04D2-4ACE-825F-CEB913127580}" type="pres">
      <dgm:prSet presAssocID="{6033DDAD-B48D-48AC-B8E6-257CE8531A00}" presName="sibTrans" presStyleCnt="0"/>
      <dgm:spPr/>
    </dgm:pt>
    <dgm:pt modelId="{804BC50F-9592-48F0-A4F4-D03700FD8743}" type="pres">
      <dgm:prSet presAssocID="{35D95E65-A61B-4F10-928E-552EAA001B8A}" presName="node" presStyleLbl="node1" presStyleIdx="9" presStyleCnt="10">
        <dgm:presLayoutVars>
          <dgm:bulletEnabled val="1"/>
        </dgm:presLayoutVars>
      </dgm:prSet>
      <dgm:spPr/>
    </dgm:pt>
  </dgm:ptLst>
  <dgm:cxnLst>
    <dgm:cxn modelId="{898EFF05-B14D-4FF6-A677-5B1E8072CC50}" type="presOf" srcId="{B517D657-64BA-4AE0-AC8F-FB611788DDC5}" destId="{3BE8C895-C0DB-40D4-81F3-12AC29B80D2B}" srcOrd="0" destOrd="0" presId="urn:microsoft.com/office/officeart/2005/8/layout/default"/>
    <dgm:cxn modelId="{B6D35306-2FEC-4D5D-949B-921516F3F50D}" type="presOf" srcId="{35D95E65-A61B-4F10-928E-552EAA001B8A}" destId="{804BC50F-9592-48F0-A4F4-D03700FD8743}" srcOrd="0" destOrd="0" presId="urn:microsoft.com/office/officeart/2005/8/layout/default"/>
    <dgm:cxn modelId="{3893431D-21D3-4211-9D2B-15F4298D5CF8}" srcId="{73BB7102-E857-4208-8868-B597960943CB}" destId="{A894CCE1-1266-4FEF-A1C1-757A16F7BD1D}" srcOrd="8" destOrd="0" parTransId="{594EEF78-1E4B-4BBC-AA59-32990E2A2D70}" sibTransId="{6033DDAD-B48D-48AC-B8E6-257CE8531A00}"/>
    <dgm:cxn modelId="{D8075C22-1EB5-4A95-AAFB-55E7D4985316}" srcId="{73BB7102-E857-4208-8868-B597960943CB}" destId="{BEBC7714-03A5-4660-9D6B-030A033D77C8}" srcOrd="0" destOrd="0" parTransId="{1A3F5F6D-0E5F-47C2-A661-C57916615B42}" sibTransId="{C5876F67-EE22-4293-BBEC-4DCC120E6A8D}"/>
    <dgm:cxn modelId="{C2A9F326-4493-4BF7-B9E3-D53844144F27}" srcId="{73BB7102-E857-4208-8868-B597960943CB}" destId="{0837316A-FAC5-4171-8917-7CC7DF89A733}" srcOrd="3" destOrd="0" parTransId="{CE93D0AC-A667-4B97-9002-7876B899AB87}" sibTransId="{059CD2AB-BC94-4217-B060-64498EABEA97}"/>
    <dgm:cxn modelId="{0D18F03A-B724-4FB1-B9A3-980FE9BE8E3F}" type="presOf" srcId="{A894CCE1-1266-4FEF-A1C1-757A16F7BD1D}" destId="{32C2BE4D-20A9-4EBE-BFF0-9810F97DF1F8}" srcOrd="0" destOrd="0" presId="urn:microsoft.com/office/officeart/2005/8/layout/default"/>
    <dgm:cxn modelId="{A20C3A3C-D851-4D15-BEC8-C064D4D28CC7}" srcId="{73BB7102-E857-4208-8868-B597960943CB}" destId="{35D95E65-A61B-4F10-928E-552EAA001B8A}" srcOrd="9" destOrd="0" parTransId="{9BC5FE8C-30EB-4304-A881-654D793D314C}" sibTransId="{0F49C7E7-2C33-4215-9FD4-A948198F40BE}"/>
    <dgm:cxn modelId="{BD344C5B-3C6E-4D30-BEC8-E06DED871C3C}" type="presOf" srcId="{71E40D9C-F099-4B37-9A67-7E58C31D7576}" destId="{D1D95BE2-E45B-4954-A6F8-ED1F4926397D}" srcOrd="0" destOrd="0" presId="urn:microsoft.com/office/officeart/2005/8/layout/default"/>
    <dgm:cxn modelId="{306F2943-C16F-42AC-8736-5898769F4BE4}" type="presOf" srcId="{73BB7102-E857-4208-8868-B597960943CB}" destId="{F51DF757-3C1F-4AE1-8432-119B5E658ACA}" srcOrd="0" destOrd="0" presId="urn:microsoft.com/office/officeart/2005/8/layout/default"/>
    <dgm:cxn modelId="{9B430549-078C-4DB2-9C55-DADC5FA47D10}" type="presOf" srcId="{3B7695BA-C78B-48E8-A25A-90068A6C5775}" destId="{BB6BA504-8C09-4232-A30A-520D64812855}" srcOrd="0" destOrd="0" presId="urn:microsoft.com/office/officeart/2005/8/layout/default"/>
    <dgm:cxn modelId="{F3049C6B-9BC5-4B89-B318-736EAF2F5D98}" srcId="{73BB7102-E857-4208-8868-B597960943CB}" destId="{71E40D9C-F099-4B37-9A67-7E58C31D7576}" srcOrd="4" destOrd="0" parTransId="{BAA67EE3-7E29-4755-9A3E-543A81CFFC41}" sibTransId="{D8818D8F-9AF1-49C4-916A-F317436942EE}"/>
    <dgm:cxn modelId="{333CA86F-07B4-49A8-816D-885973E21B66}" type="presOf" srcId="{E159EA7F-4C22-42A5-B400-2049E43B20A7}" destId="{99A590F4-FBEC-4381-ABD9-EC4F3B8BCA1D}" srcOrd="0" destOrd="0" presId="urn:microsoft.com/office/officeart/2005/8/layout/default"/>
    <dgm:cxn modelId="{44383496-A662-4B00-8624-4817AFB61ACA}" srcId="{73BB7102-E857-4208-8868-B597960943CB}" destId="{3B7695BA-C78B-48E8-A25A-90068A6C5775}" srcOrd="1" destOrd="0" parTransId="{BA72DD1B-D5CF-40B1-BB2F-2C262EE5A348}" sibTransId="{8012FC2E-FBA6-44AB-B738-15968D441152}"/>
    <dgm:cxn modelId="{BD693C98-046C-497B-9329-D73ACE4E87E8}" srcId="{73BB7102-E857-4208-8868-B597960943CB}" destId="{B517D657-64BA-4AE0-AC8F-FB611788DDC5}" srcOrd="5" destOrd="0" parTransId="{6568B6FD-5F31-424C-AF17-8620EE2B07B8}" sibTransId="{482FE904-8903-4EA1-B079-FA67F56B545D}"/>
    <dgm:cxn modelId="{88D95BAD-0138-47C2-9571-54304F0238F4}" type="presOf" srcId="{DAB9609B-DFF1-44B9-A4A8-A6CDF27FDD52}" destId="{36ACC292-B63E-4A47-8812-5536509A5DA4}" srcOrd="0" destOrd="0" presId="urn:microsoft.com/office/officeart/2005/8/layout/default"/>
    <dgm:cxn modelId="{94376DB9-EF25-4021-B258-E0B871891633}" srcId="{73BB7102-E857-4208-8868-B597960943CB}" destId="{DAB9609B-DFF1-44B9-A4A8-A6CDF27FDD52}" srcOrd="7" destOrd="0" parTransId="{8358BDCA-7543-4E96-B0EA-662A4A1EC267}" sibTransId="{16DBB07F-5F64-4769-9A5B-536FA37EC193}"/>
    <dgm:cxn modelId="{765158CB-1B9F-45CF-9610-088E3C320035}" type="presOf" srcId="{BEBC7714-03A5-4660-9D6B-030A033D77C8}" destId="{AA97527C-7A71-48E2-B488-43CEAEC927C7}" srcOrd="0" destOrd="0" presId="urn:microsoft.com/office/officeart/2005/8/layout/default"/>
    <dgm:cxn modelId="{2609DFCF-3D3B-45B5-AA72-C11BE288D58D}" srcId="{73BB7102-E857-4208-8868-B597960943CB}" destId="{ECEDE308-AEE2-4235-86D4-20EE24F4F71B}" srcOrd="6" destOrd="0" parTransId="{AECFB15E-32D0-4A4D-8ABC-B17A791CF4FD}" sibTransId="{5757299D-A305-48C2-A874-4A98A4AFFB9D}"/>
    <dgm:cxn modelId="{4CB9E6D2-87A2-4470-804C-54CBA34A5140}" type="presOf" srcId="{0837316A-FAC5-4171-8917-7CC7DF89A733}" destId="{6F408B8A-8821-472A-BB66-52D1D4ADAD20}" srcOrd="0" destOrd="0" presId="urn:microsoft.com/office/officeart/2005/8/layout/default"/>
    <dgm:cxn modelId="{00271FFC-D90A-451A-B09A-B78604FF06ED}" type="presOf" srcId="{ECEDE308-AEE2-4235-86D4-20EE24F4F71B}" destId="{E76CC17D-0E12-4496-9B6D-B635AB68DAEA}" srcOrd="0" destOrd="0" presId="urn:microsoft.com/office/officeart/2005/8/layout/default"/>
    <dgm:cxn modelId="{043F75FD-767B-48D8-81B1-D1F8411A0AA3}" srcId="{73BB7102-E857-4208-8868-B597960943CB}" destId="{E159EA7F-4C22-42A5-B400-2049E43B20A7}" srcOrd="2" destOrd="0" parTransId="{4BE1404B-8C26-4839-BAF9-D9AC946A66E8}" sibTransId="{B9F86B6D-8D6C-4867-A7A5-D4B2250D58D1}"/>
    <dgm:cxn modelId="{C66BF5FC-228E-4FB6-8C62-006D56C29666}" type="presParOf" srcId="{F51DF757-3C1F-4AE1-8432-119B5E658ACA}" destId="{AA97527C-7A71-48E2-B488-43CEAEC927C7}" srcOrd="0" destOrd="0" presId="urn:microsoft.com/office/officeart/2005/8/layout/default"/>
    <dgm:cxn modelId="{B6717FD4-77D9-4CA8-A0CB-7E72B3F16944}" type="presParOf" srcId="{F51DF757-3C1F-4AE1-8432-119B5E658ACA}" destId="{A858CCFD-4EAD-4FE1-A1B0-0787E53367BE}" srcOrd="1" destOrd="0" presId="urn:microsoft.com/office/officeart/2005/8/layout/default"/>
    <dgm:cxn modelId="{D4E356CD-F365-4792-95C2-B9BDB27C7FD2}" type="presParOf" srcId="{F51DF757-3C1F-4AE1-8432-119B5E658ACA}" destId="{BB6BA504-8C09-4232-A30A-520D64812855}" srcOrd="2" destOrd="0" presId="urn:microsoft.com/office/officeart/2005/8/layout/default"/>
    <dgm:cxn modelId="{FB825831-A58D-4C78-9684-52B82571BCA2}" type="presParOf" srcId="{F51DF757-3C1F-4AE1-8432-119B5E658ACA}" destId="{A9CFE65A-22E1-4BEC-ABEA-D7571AB2C40D}" srcOrd="3" destOrd="0" presId="urn:microsoft.com/office/officeart/2005/8/layout/default"/>
    <dgm:cxn modelId="{A20551C2-C5B7-4D17-87F7-EE6CA47A9A69}" type="presParOf" srcId="{F51DF757-3C1F-4AE1-8432-119B5E658ACA}" destId="{99A590F4-FBEC-4381-ABD9-EC4F3B8BCA1D}" srcOrd="4" destOrd="0" presId="urn:microsoft.com/office/officeart/2005/8/layout/default"/>
    <dgm:cxn modelId="{540E6C13-AAF3-4FDF-84B1-0EC8CF028D6C}" type="presParOf" srcId="{F51DF757-3C1F-4AE1-8432-119B5E658ACA}" destId="{E8E40375-6C72-46B5-8932-9153D45E886B}" srcOrd="5" destOrd="0" presId="urn:microsoft.com/office/officeart/2005/8/layout/default"/>
    <dgm:cxn modelId="{CB197B33-B7D7-44CD-85DE-F24304E5C272}" type="presParOf" srcId="{F51DF757-3C1F-4AE1-8432-119B5E658ACA}" destId="{6F408B8A-8821-472A-BB66-52D1D4ADAD20}" srcOrd="6" destOrd="0" presId="urn:microsoft.com/office/officeart/2005/8/layout/default"/>
    <dgm:cxn modelId="{44C1F911-BE5A-4A0B-81B0-C6896CD44AD5}" type="presParOf" srcId="{F51DF757-3C1F-4AE1-8432-119B5E658ACA}" destId="{B1B78561-D25F-4894-8999-90B8E0E23D63}" srcOrd="7" destOrd="0" presId="urn:microsoft.com/office/officeart/2005/8/layout/default"/>
    <dgm:cxn modelId="{66E6805C-67A8-487D-815B-6729194014E7}" type="presParOf" srcId="{F51DF757-3C1F-4AE1-8432-119B5E658ACA}" destId="{D1D95BE2-E45B-4954-A6F8-ED1F4926397D}" srcOrd="8" destOrd="0" presId="urn:microsoft.com/office/officeart/2005/8/layout/default"/>
    <dgm:cxn modelId="{CBD2F345-2E05-476D-8F50-8EACC1D0EF6A}" type="presParOf" srcId="{F51DF757-3C1F-4AE1-8432-119B5E658ACA}" destId="{A6888F23-63CB-4857-80CE-46779B9F6266}" srcOrd="9" destOrd="0" presId="urn:microsoft.com/office/officeart/2005/8/layout/default"/>
    <dgm:cxn modelId="{07119FA5-8CB6-4F22-AE05-95110CC18E96}" type="presParOf" srcId="{F51DF757-3C1F-4AE1-8432-119B5E658ACA}" destId="{3BE8C895-C0DB-40D4-81F3-12AC29B80D2B}" srcOrd="10" destOrd="0" presId="urn:microsoft.com/office/officeart/2005/8/layout/default"/>
    <dgm:cxn modelId="{B03802DE-BBB8-44E8-92ED-DBF2CF92FEE5}" type="presParOf" srcId="{F51DF757-3C1F-4AE1-8432-119B5E658ACA}" destId="{35DFC5A5-FBA0-44C6-BC37-84F2D8468269}" srcOrd="11" destOrd="0" presId="urn:microsoft.com/office/officeart/2005/8/layout/default"/>
    <dgm:cxn modelId="{E2AD6D4B-B874-44A3-89B3-3073E224E074}" type="presParOf" srcId="{F51DF757-3C1F-4AE1-8432-119B5E658ACA}" destId="{E76CC17D-0E12-4496-9B6D-B635AB68DAEA}" srcOrd="12" destOrd="0" presId="urn:microsoft.com/office/officeart/2005/8/layout/default"/>
    <dgm:cxn modelId="{A493CFDF-6866-41A9-9FF6-A1A8252FD5B6}" type="presParOf" srcId="{F51DF757-3C1F-4AE1-8432-119B5E658ACA}" destId="{F4BB7883-851E-4EB0-834E-A8EBB019875E}" srcOrd="13" destOrd="0" presId="urn:microsoft.com/office/officeart/2005/8/layout/default"/>
    <dgm:cxn modelId="{5E0A8FB9-7AB9-4D2C-8089-9E9AC1C8AB2B}" type="presParOf" srcId="{F51DF757-3C1F-4AE1-8432-119B5E658ACA}" destId="{36ACC292-B63E-4A47-8812-5536509A5DA4}" srcOrd="14" destOrd="0" presId="urn:microsoft.com/office/officeart/2005/8/layout/default"/>
    <dgm:cxn modelId="{C172DE38-72BF-42E7-B41D-87300D13A526}" type="presParOf" srcId="{F51DF757-3C1F-4AE1-8432-119B5E658ACA}" destId="{CB9313D8-F325-4829-9355-9BC45DC5EF91}" srcOrd="15" destOrd="0" presId="urn:microsoft.com/office/officeart/2005/8/layout/default"/>
    <dgm:cxn modelId="{18778A4C-8772-432E-9B92-BB4FF98001BD}" type="presParOf" srcId="{F51DF757-3C1F-4AE1-8432-119B5E658ACA}" destId="{32C2BE4D-20A9-4EBE-BFF0-9810F97DF1F8}" srcOrd="16" destOrd="0" presId="urn:microsoft.com/office/officeart/2005/8/layout/default"/>
    <dgm:cxn modelId="{BB57E1E7-06CF-4317-A390-F3EAD94E6268}" type="presParOf" srcId="{F51DF757-3C1F-4AE1-8432-119B5E658ACA}" destId="{5B07BE02-04D2-4ACE-825F-CEB913127580}" srcOrd="17" destOrd="0" presId="urn:microsoft.com/office/officeart/2005/8/layout/default"/>
    <dgm:cxn modelId="{4DEA5607-AD67-4216-B017-254CC54FA594}" type="presParOf" srcId="{F51DF757-3C1F-4AE1-8432-119B5E658ACA}" destId="{804BC50F-9592-48F0-A4F4-D03700FD8743}"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FA7064-F25E-43B9-82D2-2A15A54D5650}"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72D139BF-3FE9-4789-984A-DC988251D784}">
      <dgm:prSet/>
      <dgm:spPr/>
      <dgm:t>
        <a:bodyPr/>
        <a:lstStyle/>
        <a:p>
          <a:r>
            <a:rPr lang="en-US" dirty="0"/>
            <a:t>Instructional materials must be removed or covered</a:t>
          </a:r>
        </a:p>
      </dgm:t>
    </dgm:pt>
    <dgm:pt modelId="{9DED6FCA-6D5E-446D-9280-ED14EAF739C4}" type="parTrans" cxnId="{72F3A45F-EB07-40ED-8BD8-0C9E909E0069}">
      <dgm:prSet/>
      <dgm:spPr/>
      <dgm:t>
        <a:bodyPr/>
        <a:lstStyle/>
        <a:p>
          <a:endParaRPr lang="en-US"/>
        </a:p>
      </dgm:t>
    </dgm:pt>
    <dgm:pt modelId="{A67E2C43-3520-433F-960B-77A43147CEDC}" type="sibTrans" cxnId="{72F3A45F-EB07-40ED-8BD8-0C9E909E0069}">
      <dgm:prSet/>
      <dgm:spPr/>
      <dgm:t>
        <a:bodyPr/>
        <a:lstStyle/>
        <a:p>
          <a:endParaRPr lang="en-US"/>
        </a:p>
      </dgm:t>
    </dgm:pt>
    <dgm:pt modelId="{946A5500-5C93-4F7C-81BD-51F93CB59A50}">
      <dgm:prSet/>
      <dgm:spPr/>
      <dgm:t>
        <a:bodyPr/>
        <a:lstStyle/>
        <a:p>
          <a:r>
            <a:rPr lang="en-US" dirty="0"/>
            <a:t>Ex., information that might assist students in answering questions displayed on bulletin boards, dry erase boards, or on charts</a:t>
          </a:r>
        </a:p>
      </dgm:t>
    </dgm:pt>
    <dgm:pt modelId="{4B900CC6-D195-4763-AC7E-796643901BC2}" type="parTrans" cxnId="{3849E81D-0C6D-4BA3-ACFF-452E79BE21C5}">
      <dgm:prSet/>
      <dgm:spPr/>
      <dgm:t>
        <a:bodyPr/>
        <a:lstStyle/>
        <a:p>
          <a:endParaRPr lang="en-US"/>
        </a:p>
      </dgm:t>
    </dgm:pt>
    <dgm:pt modelId="{36F153CF-3160-4AA5-82F1-4EA8DA219026}" type="sibTrans" cxnId="{3849E81D-0C6D-4BA3-ACFF-452E79BE21C5}">
      <dgm:prSet/>
      <dgm:spPr/>
      <dgm:t>
        <a:bodyPr/>
        <a:lstStyle/>
        <a:p>
          <a:endParaRPr lang="en-US"/>
        </a:p>
      </dgm:t>
    </dgm:pt>
    <dgm:pt modelId="{9DCA7B9C-B804-4C3F-AE5F-0DD5A7CCBB21}">
      <dgm:prSet/>
      <dgm:spPr/>
      <dgm:t>
        <a:bodyPr/>
        <a:lstStyle/>
        <a:p>
          <a:r>
            <a:rPr lang="en-US" dirty="0"/>
            <a:t>Student seating must be arranged</a:t>
          </a:r>
        </a:p>
      </dgm:t>
    </dgm:pt>
    <dgm:pt modelId="{7AEB00E9-7E85-46B3-A505-1DE7569325DA}" type="parTrans" cxnId="{1A6E838E-BF84-483C-ACC4-C4585155DAB3}">
      <dgm:prSet/>
      <dgm:spPr/>
      <dgm:t>
        <a:bodyPr/>
        <a:lstStyle/>
        <a:p>
          <a:endParaRPr lang="en-US"/>
        </a:p>
      </dgm:t>
    </dgm:pt>
    <dgm:pt modelId="{04F5357C-58BC-42A0-A0ED-7B3941ACAD1D}" type="sibTrans" cxnId="{1A6E838E-BF84-483C-ACC4-C4585155DAB3}">
      <dgm:prSet/>
      <dgm:spPr/>
      <dgm:t>
        <a:bodyPr/>
        <a:lstStyle/>
        <a:p>
          <a:endParaRPr lang="en-US"/>
        </a:p>
      </dgm:t>
    </dgm:pt>
    <dgm:pt modelId="{F8B70762-27A8-4D3C-AB09-9D94164DE693}">
      <dgm:prSet/>
      <dgm:spPr/>
      <dgm:t>
        <a:bodyPr/>
        <a:lstStyle/>
        <a:p>
          <a:r>
            <a:rPr lang="en-US" dirty="0"/>
            <a:t>There must be enough space between students to minimize opportunities to look at each other's work</a:t>
          </a:r>
        </a:p>
      </dgm:t>
    </dgm:pt>
    <dgm:pt modelId="{8035EA38-5CFE-4690-B861-6489ECAEA510}" type="parTrans" cxnId="{A91C9715-77F4-4C60-96C3-8A9D043B45FD}">
      <dgm:prSet/>
      <dgm:spPr/>
      <dgm:t>
        <a:bodyPr/>
        <a:lstStyle/>
        <a:p>
          <a:endParaRPr lang="en-US"/>
        </a:p>
      </dgm:t>
    </dgm:pt>
    <dgm:pt modelId="{E10A36B6-4E04-4799-BE8E-6A2E9612835D}" type="sibTrans" cxnId="{A91C9715-77F4-4C60-96C3-8A9D043B45FD}">
      <dgm:prSet/>
      <dgm:spPr/>
      <dgm:t>
        <a:bodyPr/>
        <a:lstStyle/>
        <a:p>
          <a:endParaRPr lang="en-US"/>
        </a:p>
      </dgm:t>
    </dgm:pt>
    <dgm:pt modelId="{5DD45E9B-C74F-4304-902D-519B2F1C4C69}">
      <dgm:prSet/>
      <dgm:spPr/>
      <dgm:t>
        <a:bodyPr/>
        <a:lstStyle/>
        <a:p>
          <a:r>
            <a:rPr lang="en-US" dirty="0"/>
            <a:t>Signage may be used</a:t>
          </a:r>
        </a:p>
      </dgm:t>
    </dgm:pt>
    <dgm:pt modelId="{B47828BE-AEAA-441A-A56E-D1E128962299}" type="parTrans" cxnId="{0F381A9A-7171-4293-9B17-16AC8B6BEC20}">
      <dgm:prSet/>
      <dgm:spPr/>
      <dgm:t>
        <a:bodyPr/>
        <a:lstStyle/>
        <a:p>
          <a:endParaRPr lang="en-US"/>
        </a:p>
      </dgm:t>
    </dgm:pt>
    <dgm:pt modelId="{D9B96FAE-D7DA-46EA-BDCE-6CDEB0574580}" type="sibTrans" cxnId="{0F381A9A-7171-4293-9B17-16AC8B6BEC20}">
      <dgm:prSet/>
      <dgm:spPr/>
      <dgm:t>
        <a:bodyPr/>
        <a:lstStyle/>
        <a:p>
          <a:endParaRPr lang="en-US"/>
        </a:p>
      </dgm:t>
    </dgm:pt>
    <dgm:pt modelId="{450967ED-4B62-423E-A01E-B4A5D85AED95}">
      <dgm:prSet/>
      <dgm:spPr/>
      <dgm:t>
        <a:bodyPr/>
        <a:lstStyle/>
        <a:p>
          <a:r>
            <a:rPr lang="en-US" dirty="0"/>
            <a:t>If helpful, TAs may place a "TESTING – DO NOT DISTURB" sign on the door or use signs to reroute traffic for optimal testing conditions</a:t>
          </a:r>
        </a:p>
      </dgm:t>
    </dgm:pt>
    <dgm:pt modelId="{B3EADFB5-7EF6-4823-A195-07A43AB663B2}" type="parTrans" cxnId="{449871C7-130B-4382-8906-AAE23380CB42}">
      <dgm:prSet/>
      <dgm:spPr/>
      <dgm:t>
        <a:bodyPr/>
        <a:lstStyle/>
        <a:p>
          <a:endParaRPr lang="en-US"/>
        </a:p>
      </dgm:t>
    </dgm:pt>
    <dgm:pt modelId="{859D1D3A-F14C-449E-ACE9-B6593920BE66}" type="sibTrans" cxnId="{449871C7-130B-4382-8906-AAE23380CB42}">
      <dgm:prSet/>
      <dgm:spPr/>
      <dgm:t>
        <a:bodyPr/>
        <a:lstStyle/>
        <a:p>
          <a:endParaRPr lang="en-US"/>
        </a:p>
      </dgm:t>
    </dgm:pt>
    <dgm:pt modelId="{34801730-5FA4-4867-908A-0E7DF79349A5}" type="pres">
      <dgm:prSet presAssocID="{29FA7064-F25E-43B9-82D2-2A15A54D5650}" presName="Name0" presStyleCnt="0">
        <dgm:presLayoutVars>
          <dgm:dir/>
          <dgm:animLvl val="lvl"/>
          <dgm:resizeHandles val="exact"/>
        </dgm:presLayoutVars>
      </dgm:prSet>
      <dgm:spPr/>
    </dgm:pt>
    <dgm:pt modelId="{941944CD-6ECF-4641-93AA-925B952A5DBB}" type="pres">
      <dgm:prSet presAssocID="{72D139BF-3FE9-4789-984A-DC988251D784}" presName="composite" presStyleCnt="0"/>
      <dgm:spPr/>
    </dgm:pt>
    <dgm:pt modelId="{CA30A461-8DA8-4976-B431-E13D67B2A3DB}" type="pres">
      <dgm:prSet presAssocID="{72D139BF-3FE9-4789-984A-DC988251D784}" presName="parTx" presStyleLbl="alignNode1" presStyleIdx="0" presStyleCnt="3">
        <dgm:presLayoutVars>
          <dgm:chMax val="0"/>
          <dgm:chPref val="0"/>
          <dgm:bulletEnabled val="1"/>
        </dgm:presLayoutVars>
      </dgm:prSet>
      <dgm:spPr/>
    </dgm:pt>
    <dgm:pt modelId="{CDCFFC02-5246-4D74-AEC7-EE6DE4EAEED7}" type="pres">
      <dgm:prSet presAssocID="{72D139BF-3FE9-4789-984A-DC988251D784}" presName="desTx" presStyleLbl="alignAccFollowNode1" presStyleIdx="0" presStyleCnt="3">
        <dgm:presLayoutVars>
          <dgm:bulletEnabled val="1"/>
        </dgm:presLayoutVars>
      </dgm:prSet>
      <dgm:spPr/>
    </dgm:pt>
    <dgm:pt modelId="{9E01CF82-7333-4DEB-AB9B-D072CFAB9ECE}" type="pres">
      <dgm:prSet presAssocID="{A67E2C43-3520-433F-960B-77A43147CEDC}" presName="space" presStyleCnt="0"/>
      <dgm:spPr/>
    </dgm:pt>
    <dgm:pt modelId="{2DA5B48B-25D2-4C61-9C20-132BB1A51F55}" type="pres">
      <dgm:prSet presAssocID="{9DCA7B9C-B804-4C3F-AE5F-0DD5A7CCBB21}" presName="composite" presStyleCnt="0"/>
      <dgm:spPr/>
    </dgm:pt>
    <dgm:pt modelId="{BE120A67-7CB7-48F9-9E3F-1E69C63C5731}" type="pres">
      <dgm:prSet presAssocID="{9DCA7B9C-B804-4C3F-AE5F-0DD5A7CCBB21}" presName="parTx" presStyleLbl="alignNode1" presStyleIdx="1" presStyleCnt="3">
        <dgm:presLayoutVars>
          <dgm:chMax val="0"/>
          <dgm:chPref val="0"/>
          <dgm:bulletEnabled val="1"/>
        </dgm:presLayoutVars>
      </dgm:prSet>
      <dgm:spPr/>
    </dgm:pt>
    <dgm:pt modelId="{492F5A18-C60C-410B-BEEA-2C8E366B2ADE}" type="pres">
      <dgm:prSet presAssocID="{9DCA7B9C-B804-4C3F-AE5F-0DD5A7CCBB21}" presName="desTx" presStyleLbl="alignAccFollowNode1" presStyleIdx="1" presStyleCnt="3">
        <dgm:presLayoutVars>
          <dgm:bulletEnabled val="1"/>
        </dgm:presLayoutVars>
      </dgm:prSet>
      <dgm:spPr/>
    </dgm:pt>
    <dgm:pt modelId="{FC4B31E3-EA78-44C7-8D2F-739D35C810BD}" type="pres">
      <dgm:prSet presAssocID="{04F5357C-58BC-42A0-A0ED-7B3941ACAD1D}" presName="space" presStyleCnt="0"/>
      <dgm:spPr/>
    </dgm:pt>
    <dgm:pt modelId="{9973B9F9-D94B-4BD4-99FF-7CD9F88F703F}" type="pres">
      <dgm:prSet presAssocID="{5DD45E9B-C74F-4304-902D-519B2F1C4C69}" presName="composite" presStyleCnt="0"/>
      <dgm:spPr/>
    </dgm:pt>
    <dgm:pt modelId="{1834DA65-9C25-4CCD-9B7F-5DF463D465A1}" type="pres">
      <dgm:prSet presAssocID="{5DD45E9B-C74F-4304-902D-519B2F1C4C69}" presName="parTx" presStyleLbl="alignNode1" presStyleIdx="2" presStyleCnt="3">
        <dgm:presLayoutVars>
          <dgm:chMax val="0"/>
          <dgm:chPref val="0"/>
          <dgm:bulletEnabled val="1"/>
        </dgm:presLayoutVars>
      </dgm:prSet>
      <dgm:spPr/>
    </dgm:pt>
    <dgm:pt modelId="{95E49C9D-27E4-47FE-B421-521635281B04}" type="pres">
      <dgm:prSet presAssocID="{5DD45E9B-C74F-4304-902D-519B2F1C4C69}" presName="desTx" presStyleLbl="alignAccFollowNode1" presStyleIdx="2" presStyleCnt="3">
        <dgm:presLayoutVars>
          <dgm:bulletEnabled val="1"/>
        </dgm:presLayoutVars>
      </dgm:prSet>
      <dgm:spPr/>
    </dgm:pt>
  </dgm:ptLst>
  <dgm:cxnLst>
    <dgm:cxn modelId="{A91C9715-77F4-4C60-96C3-8A9D043B45FD}" srcId="{9DCA7B9C-B804-4C3F-AE5F-0DD5A7CCBB21}" destId="{F8B70762-27A8-4D3C-AB09-9D94164DE693}" srcOrd="0" destOrd="0" parTransId="{8035EA38-5CFE-4690-B861-6489ECAEA510}" sibTransId="{E10A36B6-4E04-4799-BE8E-6A2E9612835D}"/>
    <dgm:cxn modelId="{3849E81D-0C6D-4BA3-ACFF-452E79BE21C5}" srcId="{72D139BF-3FE9-4789-984A-DC988251D784}" destId="{946A5500-5C93-4F7C-81BD-51F93CB59A50}" srcOrd="0" destOrd="0" parTransId="{4B900CC6-D195-4763-AC7E-796643901BC2}" sibTransId="{36F153CF-3160-4AA5-82F1-4EA8DA219026}"/>
    <dgm:cxn modelId="{A897D43C-5F13-4E6C-994D-E61469BF7E71}" type="presOf" srcId="{450967ED-4B62-423E-A01E-B4A5D85AED95}" destId="{95E49C9D-27E4-47FE-B421-521635281B04}" srcOrd="0" destOrd="0" presId="urn:microsoft.com/office/officeart/2005/8/layout/hList1"/>
    <dgm:cxn modelId="{72F3A45F-EB07-40ED-8BD8-0C9E909E0069}" srcId="{29FA7064-F25E-43B9-82D2-2A15A54D5650}" destId="{72D139BF-3FE9-4789-984A-DC988251D784}" srcOrd="0" destOrd="0" parTransId="{9DED6FCA-6D5E-446D-9280-ED14EAF739C4}" sibTransId="{A67E2C43-3520-433F-960B-77A43147CEDC}"/>
    <dgm:cxn modelId="{90E69087-A7DA-49CA-ACEB-6C6283DBDC00}" type="presOf" srcId="{5DD45E9B-C74F-4304-902D-519B2F1C4C69}" destId="{1834DA65-9C25-4CCD-9B7F-5DF463D465A1}" srcOrd="0" destOrd="0" presId="urn:microsoft.com/office/officeart/2005/8/layout/hList1"/>
    <dgm:cxn modelId="{EB64DB8C-C221-447E-987A-AE75B61F05D8}" type="presOf" srcId="{29FA7064-F25E-43B9-82D2-2A15A54D5650}" destId="{34801730-5FA4-4867-908A-0E7DF79349A5}" srcOrd="0" destOrd="0" presId="urn:microsoft.com/office/officeart/2005/8/layout/hList1"/>
    <dgm:cxn modelId="{1A6E838E-BF84-483C-ACC4-C4585155DAB3}" srcId="{29FA7064-F25E-43B9-82D2-2A15A54D5650}" destId="{9DCA7B9C-B804-4C3F-AE5F-0DD5A7CCBB21}" srcOrd="1" destOrd="0" parTransId="{7AEB00E9-7E85-46B3-A505-1DE7569325DA}" sibTransId="{04F5357C-58BC-42A0-A0ED-7B3941ACAD1D}"/>
    <dgm:cxn modelId="{0F381A9A-7171-4293-9B17-16AC8B6BEC20}" srcId="{29FA7064-F25E-43B9-82D2-2A15A54D5650}" destId="{5DD45E9B-C74F-4304-902D-519B2F1C4C69}" srcOrd="2" destOrd="0" parTransId="{B47828BE-AEAA-441A-A56E-D1E128962299}" sibTransId="{D9B96FAE-D7DA-46EA-BDCE-6CDEB0574580}"/>
    <dgm:cxn modelId="{7FEDB1C3-0A9E-47F5-90E2-A16614AE496F}" type="presOf" srcId="{72D139BF-3FE9-4789-984A-DC988251D784}" destId="{CA30A461-8DA8-4976-B431-E13D67B2A3DB}" srcOrd="0" destOrd="0" presId="urn:microsoft.com/office/officeart/2005/8/layout/hList1"/>
    <dgm:cxn modelId="{449871C7-130B-4382-8906-AAE23380CB42}" srcId="{5DD45E9B-C74F-4304-902D-519B2F1C4C69}" destId="{450967ED-4B62-423E-A01E-B4A5D85AED95}" srcOrd="0" destOrd="0" parTransId="{B3EADFB5-7EF6-4823-A195-07A43AB663B2}" sibTransId="{859D1D3A-F14C-449E-ACE9-B6593920BE66}"/>
    <dgm:cxn modelId="{AC1E97D5-2A95-47F5-982F-03F3B47551EB}" type="presOf" srcId="{946A5500-5C93-4F7C-81BD-51F93CB59A50}" destId="{CDCFFC02-5246-4D74-AEC7-EE6DE4EAEED7}" srcOrd="0" destOrd="0" presId="urn:microsoft.com/office/officeart/2005/8/layout/hList1"/>
    <dgm:cxn modelId="{438CA7E7-2093-4153-AB5D-C6B0E4329B19}" type="presOf" srcId="{9DCA7B9C-B804-4C3F-AE5F-0DD5A7CCBB21}" destId="{BE120A67-7CB7-48F9-9E3F-1E69C63C5731}" srcOrd="0" destOrd="0" presId="urn:microsoft.com/office/officeart/2005/8/layout/hList1"/>
    <dgm:cxn modelId="{673929F7-6BFB-40EB-B520-49D44F70D45B}" type="presOf" srcId="{F8B70762-27A8-4D3C-AB09-9D94164DE693}" destId="{492F5A18-C60C-410B-BEEA-2C8E366B2ADE}" srcOrd="0" destOrd="0" presId="urn:microsoft.com/office/officeart/2005/8/layout/hList1"/>
    <dgm:cxn modelId="{03BAA0D0-746A-4D73-A65C-56F6901DECAE}" type="presParOf" srcId="{34801730-5FA4-4867-908A-0E7DF79349A5}" destId="{941944CD-6ECF-4641-93AA-925B952A5DBB}" srcOrd="0" destOrd="0" presId="urn:microsoft.com/office/officeart/2005/8/layout/hList1"/>
    <dgm:cxn modelId="{6D3F809E-B15E-401A-9E59-89570DE9D76D}" type="presParOf" srcId="{941944CD-6ECF-4641-93AA-925B952A5DBB}" destId="{CA30A461-8DA8-4976-B431-E13D67B2A3DB}" srcOrd="0" destOrd="0" presId="urn:microsoft.com/office/officeart/2005/8/layout/hList1"/>
    <dgm:cxn modelId="{B26B1644-F00F-47AB-82B3-014B9E9F6287}" type="presParOf" srcId="{941944CD-6ECF-4641-93AA-925B952A5DBB}" destId="{CDCFFC02-5246-4D74-AEC7-EE6DE4EAEED7}" srcOrd="1" destOrd="0" presId="urn:microsoft.com/office/officeart/2005/8/layout/hList1"/>
    <dgm:cxn modelId="{E74D21E9-320A-47CD-9643-8E6541E59CDF}" type="presParOf" srcId="{34801730-5FA4-4867-908A-0E7DF79349A5}" destId="{9E01CF82-7333-4DEB-AB9B-D072CFAB9ECE}" srcOrd="1" destOrd="0" presId="urn:microsoft.com/office/officeart/2005/8/layout/hList1"/>
    <dgm:cxn modelId="{0B181E24-4C57-459B-848C-769ABDD8D8DE}" type="presParOf" srcId="{34801730-5FA4-4867-908A-0E7DF79349A5}" destId="{2DA5B48B-25D2-4C61-9C20-132BB1A51F55}" srcOrd="2" destOrd="0" presId="urn:microsoft.com/office/officeart/2005/8/layout/hList1"/>
    <dgm:cxn modelId="{0E029266-88EC-44DE-ACAE-17F422651501}" type="presParOf" srcId="{2DA5B48B-25D2-4C61-9C20-132BB1A51F55}" destId="{BE120A67-7CB7-48F9-9E3F-1E69C63C5731}" srcOrd="0" destOrd="0" presId="urn:microsoft.com/office/officeart/2005/8/layout/hList1"/>
    <dgm:cxn modelId="{0F2A5735-7869-43CE-A3A6-6489C7E21AAD}" type="presParOf" srcId="{2DA5B48B-25D2-4C61-9C20-132BB1A51F55}" destId="{492F5A18-C60C-410B-BEEA-2C8E366B2ADE}" srcOrd="1" destOrd="0" presId="urn:microsoft.com/office/officeart/2005/8/layout/hList1"/>
    <dgm:cxn modelId="{DEBD299B-788E-473D-B022-547B69047664}" type="presParOf" srcId="{34801730-5FA4-4867-908A-0E7DF79349A5}" destId="{FC4B31E3-EA78-44C7-8D2F-739D35C810BD}" srcOrd="3" destOrd="0" presId="urn:microsoft.com/office/officeart/2005/8/layout/hList1"/>
    <dgm:cxn modelId="{1DF60F51-732F-43B4-8CA7-4BAE2C92CBBC}" type="presParOf" srcId="{34801730-5FA4-4867-908A-0E7DF79349A5}" destId="{9973B9F9-D94B-4BD4-99FF-7CD9F88F703F}" srcOrd="4" destOrd="0" presId="urn:microsoft.com/office/officeart/2005/8/layout/hList1"/>
    <dgm:cxn modelId="{6C46B0DF-5B10-4180-B943-6879DD0D3644}" type="presParOf" srcId="{9973B9F9-D94B-4BD4-99FF-7CD9F88F703F}" destId="{1834DA65-9C25-4CCD-9B7F-5DF463D465A1}" srcOrd="0" destOrd="0" presId="urn:microsoft.com/office/officeart/2005/8/layout/hList1"/>
    <dgm:cxn modelId="{0E32063D-CEFE-41B9-920D-ADCEA5197D9A}" type="presParOf" srcId="{9973B9F9-D94B-4BD4-99FF-7CD9F88F703F}" destId="{95E49C9D-27E4-47FE-B421-521635281B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044B0E-6BE2-4FF7-B34E-4A1BFE16F03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CF95AAE5-4C59-40BB-8708-71BBB5159F1F}">
      <dgm:prSet/>
      <dgm:spPr/>
      <dgm:t>
        <a:bodyPr/>
        <a:lstStyle/>
        <a:p>
          <a:pPr>
            <a:lnSpc>
              <a:spcPct val="100000"/>
            </a:lnSpc>
          </a:pPr>
          <a:r>
            <a:rPr lang="en-US" dirty="0"/>
            <a:t>Provide a quiet environment</a:t>
          </a:r>
        </a:p>
      </dgm:t>
    </dgm:pt>
    <dgm:pt modelId="{DDCD95E8-3A82-4BD6-A742-64F3786950C1}" type="parTrans" cxnId="{048919B3-B0C5-4483-A221-7C9A7B4A723C}">
      <dgm:prSet/>
      <dgm:spPr/>
      <dgm:t>
        <a:bodyPr/>
        <a:lstStyle/>
        <a:p>
          <a:endParaRPr lang="en-US"/>
        </a:p>
      </dgm:t>
    </dgm:pt>
    <dgm:pt modelId="{9C77B028-4127-47F1-BDEF-B626F408F68A}" type="sibTrans" cxnId="{048919B3-B0C5-4483-A221-7C9A7B4A723C}">
      <dgm:prSet/>
      <dgm:spPr/>
      <dgm:t>
        <a:bodyPr/>
        <a:lstStyle/>
        <a:p>
          <a:endParaRPr lang="en-US"/>
        </a:p>
      </dgm:t>
    </dgm:pt>
    <dgm:pt modelId="{5C092B0B-B9B4-4C5E-AB31-356ABA05D1CA}">
      <dgm:prSet/>
      <dgm:spPr/>
      <dgm:t>
        <a:bodyPr/>
        <a:lstStyle/>
        <a:p>
          <a:pPr>
            <a:lnSpc>
              <a:spcPct val="100000"/>
            </a:lnSpc>
          </a:pPr>
          <a:r>
            <a:rPr lang="en-US" dirty="0"/>
            <a:t>Actively monitor students and prohibit access to unauthorized electronic devices</a:t>
          </a:r>
        </a:p>
      </dgm:t>
    </dgm:pt>
    <dgm:pt modelId="{D9F6ED79-0CCE-44C3-976A-20735C650AF4}" type="parTrans" cxnId="{6B1FB703-221B-4B22-9B1D-D42483C9916F}">
      <dgm:prSet/>
      <dgm:spPr/>
      <dgm:t>
        <a:bodyPr/>
        <a:lstStyle/>
        <a:p>
          <a:endParaRPr lang="en-US"/>
        </a:p>
      </dgm:t>
    </dgm:pt>
    <dgm:pt modelId="{BEEF12D9-80AB-4DA5-96AC-689D7EE12FAC}" type="sibTrans" cxnId="{6B1FB703-221B-4B22-9B1D-D42483C9916F}">
      <dgm:prSet/>
      <dgm:spPr/>
      <dgm:t>
        <a:bodyPr/>
        <a:lstStyle/>
        <a:p>
          <a:endParaRPr lang="en-US"/>
        </a:p>
      </dgm:t>
    </dgm:pt>
    <dgm:pt modelId="{1236E1C1-FBC9-4667-BFDE-26CFAFF7C55D}">
      <dgm:prSet/>
      <dgm:spPr/>
      <dgm:t>
        <a:bodyPr/>
        <a:lstStyle/>
        <a:p>
          <a:pPr>
            <a:lnSpc>
              <a:spcPct val="100000"/>
            </a:lnSpc>
          </a:pPr>
          <a:r>
            <a:rPr lang="en-US" dirty="0"/>
            <a:t>Provide students access only to allowable resources permitted for each specific test or portion of test</a:t>
          </a:r>
        </a:p>
      </dgm:t>
    </dgm:pt>
    <dgm:pt modelId="{09E00B12-3D67-4AF0-BD73-7D8E797672D5}" type="parTrans" cxnId="{E102BFD2-2EE3-43CE-8D61-373A75F081ED}">
      <dgm:prSet/>
      <dgm:spPr/>
      <dgm:t>
        <a:bodyPr/>
        <a:lstStyle/>
        <a:p>
          <a:endParaRPr lang="en-US"/>
        </a:p>
      </dgm:t>
    </dgm:pt>
    <dgm:pt modelId="{A0025597-BDB9-48F2-87FA-8C418AC2031E}" type="sibTrans" cxnId="{E102BFD2-2EE3-43CE-8D61-373A75F081ED}">
      <dgm:prSet/>
      <dgm:spPr/>
      <dgm:t>
        <a:bodyPr/>
        <a:lstStyle/>
        <a:p>
          <a:endParaRPr lang="en-US"/>
        </a:p>
      </dgm:t>
    </dgm:pt>
    <dgm:pt modelId="{E760DBFA-AED4-40E5-92AC-5C0ADEC1CD84}">
      <dgm:prSet/>
      <dgm:spPr/>
      <dgm:t>
        <a:bodyPr/>
        <a:lstStyle/>
        <a:p>
          <a:pPr>
            <a:lnSpc>
              <a:spcPct val="100000"/>
            </a:lnSpc>
          </a:pPr>
          <a:r>
            <a:rPr lang="en-US" dirty="0"/>
            <a:t>Ensure only students who are testing can view test items.</a:t>
          </a:r>
        </a:p>
      </dgm:t>
    </dgm:pt>
    <dgm:pt modelId="{4538B2B4-35A1-4F2F-BFC6-DA85E5B89955}" type="parTrans" cxnId="{704DA123-A053-41E9-AECA-51C3E23C7327}">
      <dgm:prSet/>
      <dgm:spPr/>
      <dgm:t>
        <a:bodyPr/>
        <a:lstStyle/>
        <a:p>
          <a:endParaRPr lang="en-US"/>
        </a:p>
      </dgm:t>
    </dgm:pt>
    <dgm:pt modelId="{15F56A69-68C9-47A0-AEBB-DA80E528DE91}" type="sibTrans" cxnId="{704DA123-A053-41E9-AECA-51C3E23C7327}">
      <dgm:prSet/>
      <dgm:spPr/>
      <dgm:t>
        <a:bodyPr/>
        <a:lstStyle/>
        <a:p>
          <a:endParaRPr lang="en-US"/>
        </a:p>
      </dgm:t>
    </dgm:pt>
    <dgm:pt modelId="{F2A69295-F005-47B4-9399-9E954A1DAE8C}">
      <dgm:prSet/>
      <dgm:spPr/>
      <dgm:t>
        <a:bodyPr/>
        <a:lstStyle/>
        <a:p>
          <a:pPr>
            <a:lnSpc>
              <a:spcPct val="100000"/>
            </a:lnSpc>
          </a:pPr>
          <a:r>
            <a:rPr lang="en-US" dirty="0"/>
            <a:t>Ensure no form or type of answer key has been developed for test items</a:t>
          </a:r>
        </a:p>
      </dgm:t>
    </dgm:pt>
    <dgm:pt modelId="{B998DC1C-905D-41B9-BFED-C285781D1BF3}" type="parTrans" cxnId="{8BFDCE94-773F-453A-AC86-E1551F812903}">
      <dgm:prSet/>
      <dgm:spPr/>
      <dgm:t>
        <a:bodyPr/>
        <a:lstStyle/>
        <a:p>
          <a:endParaRPr lang="en-US"/>
        </a:p>
      </dgm:t>
    </dgm:pt>
    <dgm:pt modelId="{24D3A5A2-DD77-480D-AFCE-22BEDF44768E}" type="sibTrans" cxnId="{8BFDCE94-773F-453A-AC86-E1551F812903}">
      <dgm:prSet/>
      <dgm:spPr/>
      <dgm:t>
        <a:bodyPr/>
        <a:lstStyle/>
        <a:p>
          <a:endParaRPr lang="en-US"/>
        </a:p>
      </dgm:t>
    </dgm:pt>
    <dgm:pt modelId="{EF966627-6656-470A-8028-B9A6AC7ED042}">
      <dgm:prSet/>
      <dgm:spPr/>
      <dgm:t>
        <a:bodyPr/>
        <a:lstStyle/>
        <a:p>
          <a:pPr>
            <a:lnSpc>
              <a:spcPct val="100000"/>
            </a:lnSpc>
          </a:pPr>
          <a:r>
            <a:rPr lang="en-US" dirty="0"/>
            <a:t>Administer tests only through the secure browser</a:t>
          </a:r>
        </a:p>
      </dgm:t>
    </dgm:pt>
    <dgm:pt modelId="{4347295B-DBDF-4E02-ABDC-CDEC0DCDD2D9}" type="parTrans" cxnId="{8C9CBD1C-EEE5-4EDA-AE49-F5AF87F548F6}">
      <dgm:prSet/>
      <dgm:spPr/>
      <dgm:t>
        <a:bodyPr/>
        <a:lstStyle/>
        <a:p>
          <a:endParaRPr lang="en-US"/>
        </a:p>
      </dgm:t>
    </dgm:pt>
    <dgm:pt modelId="{7B4D5595-C4FC-48A5-93E6-6C72853D696A}" type="sibTrans" cxnId="{8C9CBD1C-EEE5-4EDA-AE49-F5AF87F548F6}">
      <dgm:prSet/>
      <dgm:spPr/>
      <dgm:t>
        <a:bodyPr/>
        <a:lstStyle/>
        <a:p>
          <a:endParaRPr lang="en-US"/>
        </a:p>
      </dgm:t>
    </dgm:pt>
    <dgm:pt modelId="{5311E52D-892B-4B38-9AAE-3B3A64AFC86C}">
      <dgm:prSet/>
      <dgm:spPr/>
      <dgm:t>
        <a:bodyPr/>
        <a:lstStyle/>
        <a:p>
          <a:pPr>
            <a:lnSpc>
              <a:spcPct val="100000"/>
            </a:lnSpc>
          </a:pPr>
          <a:r>
            <a:rPr lang="en-US" dirty="0">
              <a:latin typeface="Calibri Light" panose="020F0302020204030204"/>
            </a:rPr>
            <a:t>Ensure </a:t>
          </a:r>
          <a:r>
            <a:rPr lang="en-US" dirty="0"/>
            <a:t>no unauthorized logging in to the test delivery system</a:t>
          </a:r>
        </a:p>
      </dgm:t>
    </dgm:pt>
    <dgm:pt modelId="{C27F4667-3965-4CAD-9FA0-1D06142ABB51}" type="parTrans" cxnId="{162879D4-36DA-4A71-88EB-6619E249B25E}">
      <dgm:prSet/>
      <dgm:spPr/>
      <dgm:t>
        <a:bodyPr/>
        <a:lstStyle/>
        <a:p>
          <a:endParaRPr lang="en-US"/>
        </a:p>
      </dgm:t>
    </dgm:pt>
    <dgm:pt modelId="{250E04A1-C33B-4F3D-9A2B-A65BBBC40D3C}" type="sibTrans" cxnId="{162879D4-36DA-4A71-88EB-6619E249B25E}">
      <dgm:prSet/>
      <dgm:spPr/>
      <dgm:t>
        <a:bodyPr/>
        <a:lstStyle/>
        <a:p>
          <a:endParaRPr lang="en-US"/>
        </a:p>
      </dgm:t>
    </dgm:pt>
    <dgm:pt modelId="{98CE4AFC-3F55-4A0B-BE43-9244B47E0450}" type="pres">
      <dgm:prSet presAssocID="{75044B0E-6BE2-4FF7-B34E-4A1BFE16F03D}" presName="root" presStyleCnt="0">
        <dgm:presLayoutVars>
          <dgm:dir/>
          <dgm:resizeHandles val="exact"/>
        </dgm:presLayoutVars>
      </dgm:prSet>
      <dgm:spPr/>
    </dgm:pt>
    <dgm:pt modelId="{042CCCC6-752E-4781-9B56-6D05D353B3B7}" type="pres">
      <dgm:prSet presAssocID="{CF95AAE5-4C59-40BB-8708-71BBB5159F1F}" presName="compNode" presStyleCnt="0"/>
      <dgm:spPr/>
    </dgm:pt>
    <dgm:pt modelId="{B491422D-71D1-4FE7-B85B-52AB73146EB5}" type="pres">
      <dgm:prSet presAssocID="{CF95AAE5-4C59-40BB-8708-71BBB5159F1F}" presName="bgRect" presStyleLbl="bgShp" presStyleIdx="0" presStyleCnt="7"/>
      <dgm:spPr/>
    </dgm:pt>
    <dgm:pt modelId="{B0052F49-799B-4BAF-A240-ABBE7481991A}" type="pres">
      <dgm:prSet presAssocID="{CF95AAE5-4C59-40BB-8708-71BBB5159F1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D09D6FFC-81A4-4D83-92CD-28BC0C22DF21}" type="pres">
      <dgm:prSet presAssocID="{CF95AAE5-4C59-40BB-8708-71BBB5159F1F}" presName="spaceRect" presStyleCnt="0"/>
      <dgm:spPr/>
    </dgm:pt>
    <dgm:pt modelId="{B413F2EB-7D9D-485A-BE5A-47CE063D8792}" type="pres">
      <dgm:prSet presAssocID="{CF95AAE5-4C59-40BB-8708-71BBB5159F1F}" presName="parTx" presStyleLbl="revTx" presStyleIdx="0" presStyleCnt="7">
        <dgm:presLayoutVars>
          <dgm:chMax val="0"/>
          <dgm:chPref val="0"/>
        </dgm:presLayoutVars>
      </dgm:prSet>
      <dgm:spPr/>
    </dgm:pt>
    <dgm:pt modelId="{4DE5B38C-4B7D-42E2-998F-58B100B2DCE2}" type="pres">
      <dgm:prSet presAssocID="{9C77B028-4127-47F1-BDEF-B626F408F68A}" presName="sibTrans" presStyleCnt="0"/>
      <dgm:spPr/>
    </dgm:pt>
    <dgm:pt modelId="{23DAEDB1-287A-426E-8C2A-F68E3598B7DF}" type="pres">
      <dgm:prSet presAssocID="{5C092B0B-B9B4-4C5E-AB31-356ABA05D1CA}" presName="compNode" presStyleCnt="0"/>
      <dgm:spPr/>
    </dgm:pt>
    <dgm:pt modelId="{5BAC3E67-F52F-44F0-AD47-7BD36F24254A}" type="pres">
      <dgm:prSet presAssocID="{5C092B0B-B9B4-4C5E-AB31-356ABA05D1CA}" presName="bgRect" presStyleLbl="bgShp" presStyleIdx="1" presStyleCnt="7"/>
      <dgm:spPr/>
    </dgm:pt>
    <dgm:pt modelId="{1DE86955-ED3D-468F-9CF2-C1C97444B4EA}" type="pres">
      <dgm:prSet presAssocID="{5C092B0B-B9B4-4C5E-AB31-356ABA05D1C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75DDCD2B-84DB-4919-99AE-DBE9D2DC9B7A}" type="pres">
      <dgm:prSet presAssocID="{5C092B0B-B9B4-4C5E-AB31-356ABA05D1CA}" presName="spaceRect" presStyleCnt="0"/>
      <dgm:spPr/>
    </dgm:pt>
    <dgm:pt modelId="{FA9B5D5A-10B9-4B8B-B489-85A0D442EB9B}" type="pres">
      <dgm:prSet presAssocID="{5C092B0B-B9B4-4C5E-AB31-356ABA05D1CA}" presName="parTx" presStyleLbl="revTx" presStyleIdx="1" presStyleCnt="7">
        <dgm:presLayoutVars>
          <dgm:chMax val="0"/>
          <dgm:chPref val="0"/>
        </dgm:presLayoutVars>
      </dgm:prSet>
      <dgm:spPr/>
    </dgm:pt>
    <dgm:pt modelId="{8FE10F89-6199-46E5-997E-0E8010BE600C}" type="pres">
      <dgm:prSet presAssocID="{BEEF12D9-80AB-4DA5-96AC-689D7EE12FAC}" presName="sibTrans" presStyleCnt="0"/>
      <dgm:spPr/>
    </dgm:pt>
    <dgm:pt modelId="{4826C41A-7FCF-41D9-B8B3-737600A2973A}" type="pres">
      <dgm:prSet presAssocID="{1236E1C1-FBC9-4667-BFDE-26CFAFF7C55D}" presName="compNode" presStyleCnt="0"/>
      <dgm:spPr/>
    </dgm:pt>
    <dgm:pt modelId="{9378829C-C960-420E-B355-72638D22AA88}" type="pres">
      <dgm:prSet presAssocID="{1236E1C1-FBC9-4667-BFDE-26CFAFF7C55D}" presName="bgRect" presStyleLbl="bgShp" presStyleIdx="2" presStyleCnt="7"/>
      <dgm:spPr/>
    </dgm:pt>
    <dgm:pt modelId="{2C1B4A61-72E9-49AB-A287-16A91FF751CF}" type="pres">
      <dgm:prSet presAssocID="{1236E1C1-FBC9-4667-BFDE-26CFAFF7C55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9F2F588A-5A7F-417A-9732-32BCBDC711D9}" type="pres">
      <dgm:prSet presAssocID="{1236E1C1-FBC9-4667-BFDE-26CFAFF7C55D}" presName="spaceRect" presStyleCnt="0"/>
      <dgm:spPr/>
    </dgm:pt>
    <dgm:pt modelId="{4961C979-B031-4374-9AE7-BB987FEAF81E}" type="pres">
      <dgm:prSet presAssocID="{1236E1C1-FBC9-4667-BFDE-26CFAFF7C55D}" presName="parTx" presStyleLbl="revTx" presStyleIdx="2" presStyleCnt="7">
        <dgm:presLayoutVars>
          <dgm:chMax val="0"/>
          <dgm:chPref val="0"/>
        </dgm:presLayoutVars>
      </dgm:prSet>
      <dgm:spPr/>
    </dgm:pt>
    <dgm:pt modelId="{0637AABF-CDDF-4BD5-99A4-08904B2722AF}" type="pres">
      <dgm:prSet presAssocID="{A0025597-BDB9-48F2-87FA-8C418AC2031E}" presName="sibTrans" presStyleCnt="0"/>
      <dgm:spPr/>
    </dgm:pt>
    <dgm:pt modelId="{7BB9D7A5-0895-4213-8937-11D0D7C0FED5}" type="pres">
      <dgm:prSet presAssocID="{E760DBFA-AED4-40E5-92AC-5C0ADEC1CD84}" presName="compNode" presStyleCnt="0"/>
      <dgm:spPr/>
    </dgm:pt>
    <dgm:pt modelId="{2F820EF6-3417-444D-85AC-34AD560A37ED}" type="pres">
      <dgm:prSet presAssocID="{E760DBFA-AED4-40E5-92AC-5C0ADEC1CD84}" presName="bgRect" presStyleLbl="bgShp" presStyleIdx="3" presStyleCnt="7"/>
      <dgm:spPr/>
    </dgm:pt>
    <dgm:pt modelId="{ADFFB768-AAE8-4A00-AFDC-7416B658A3DA}" type="pres">
      <dgm:prSet presAssocID="{E760DBFA-AED4-40E5-92AC-5C0ADEC1CD8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0D43DD7B-C966-42DF-92D4-5AC71AC18DFE}" type="pres">
      <dgm:prSet presAssocID="{E760DBFA-AED4-40E5-92AC-5C0ADEC1CD84}" presName="spaceRect" presStyleCnt="0"/>
      <dgm:spPr/>
    </dgm:pt>
    <dgm:pt modelId="{3D8867B9-A065-4FAA-8FF7-352DBEB60C66}" type="pres">
      <dgm:prSet presAssocID="{E760DBFA-AED4-40E5-92AC-5C0ADEC1CD84}" presName="parTx" presStyleLbl="revTx" presStyleIdx="3" presStyleCnt="7">
        <dgm:presLayoutVars>
          <dgm:chMax val="0"/>
          <dgm:chPref val="0"/>
        </dgm:presLayoutVars>
      </dgm:prSet>
      <dgm:spPr/>
    </dgm:pt>
    <dgm:pt modelId="{546E947D-6A59-44CB-AD06-C74FE9EF204B}" type="pres">
      <dgm:prSet presAssocID="{15F56A69-68C9-47A0-AEBB-DA80E528DE91}" presName="sibTrans" presStyleCnt="0"/>
      <dgm:spPr/>
    </dgm:pt>
    <dgm:pt modelId="{08A713D9-89AA-4ADF-A3F2-DD551E7104C7}" type="pres">
      <dgm:prSet presAssocID="{F2A69295-F005-47B4-9399-9E954A1DAE8C}" presName="compNode" presStyleCnt="0"/>
      <dgm:spPr/>
    </dgm:pt>
    <dgm:pt modelId="{EF43AFCE-D5BA-4F7C-92C0-5440DE65367B}" type="pres">
      <dgm:prSet presAssocID="{F2A69295-F005-47B4-9399-9E954A1DAE8C}" presName="bgRect" presStyleLbl="bgShp" presStyleIdx="4" presStyleCnt="7"/>
      <dgm:spPr/>
    </dgm:pt>
    <dgm:pt modelId="{DAA63895-4283-45DD-9FA4-C84F60FEBBAC}" type="pres">
      <dgm:prSet presAssocID="{F2A69295-F005-47B4-9399-9E954A1DAE8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626BDDC5-78B3-445C-9492-A820597B1D04}" type="pres">
      <dgm:prSet presAssocID="{F2A69295-F005-47B4-9399-9E954A1DAE8C}" presName="spaceRect" presStyleCnt="0"/>
      <dgm:spPr/>
    </dgm:pt>
    <dgm:pt modelId="{F9956C12-3CAC-4685-BDC9-1368BB819D7C}" type="pres">
      <dgm:prSet presAssocID="{F2A69295-F005-47B4-9399-9E954A1DAE8C}" presName="parTx" presStyleLbl="revTx" presStyleIdx="4" presStyleCnt="7">
        <dgm:presLayoutVars>
          <dgm:chMax val="0"/>
          <dgm:chPref val="0"/>
        </dgm:presLayoutVars>
      </dgm:prSet>
      <dgm:spPr/>
    </dgm:pt>
    <dgm:pt modelId="{110A6025-C929-471B-BD8D-D3588A3DC3F2}" type="pres">
      <dgm:prSet presAssocID="{24D3A5A2-DD77-480D-AFCE-22BEDF44768E}" presName="sibTrans" presStyleCnt="0"/>
      <dgm:spPr/>
    </dgm:pt>
    <dgm:pt modelId="{3B21D323-D02E-43CB-BAF8-E757ADB0504E}" type="pres">
      <dgm:prSet presAssocID="{EF966627-6656-470A-8028-B9A6AC7ED042}" presName="compNode" presStyleCnt="0"/>
      <dgm:spPr/>
    </dgm:pt>
    <dgm:pt modelId="{BA357BB5-2138-41E4-AE70-65727404B7F2}" type="pres">
      <dgm:prSet presAssocID="{EF966627-6656-470A-8028-B9A6AC7ED042}" presName="bgRect" presStyleLbl="bgShp" presStyleIdx="5" presStyleCnt="7"/>
      <dgm:spPr/>
    </dgm:pt>
    <dgm:pt modelId="{88A0EB85-4AE6-4F3A-B7E9-D9B04D381766}" type="pres">
      <dgm:prSet presAssocID="{EF966627-6656-470A-8028-B9A6AC7ED04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B0965F3E-CD0C-4073-A457-1EC4620FF5B2}" type="pres">
      <dgm:prSet presAssocID="{EF966627-6656-470A-8028-B9A6AC7ED042}" presName="spaceRect" presStyleCnt="0"/>
      <dgm:spPr/>
    </dgm:pt>
    <dgm:pt modelId="{80E42BDB-2458-4D35-820C-5E59BE4C915B}" type="pres">
      <dgm:prSet presAssocID="{EF966627-6656-470A-8028-B9A6AC7ED042}" presName="parTx" presStyleLbl="revTx" presStyleIdx="5" presStyleCnt="7">
        <dgm:presLayoutVars>
          <dgm:chMax val="0"/>
          <dgm:chPref val="0"/>
        </dgm:presLayoutVars>
      </dgm:prSet>
      <dgm:spPr/>
    </dgm:pt>
    <dgm:pt modelId="{C6360FEC-DF67-47E3-9ABF-418E26255425}" type="pres">
      <dgm:prSet presAssocID="{7B4D5595-C4FC-48A5-93E6-6C72853D696A}" presName="sibTrans" presStyleCnt="0"/>
      <dgm:spPr/>
    </dgm:pt>
    <dgm:pt modelId="{8BFA6A9F-EBE0-46FA-9E8F-B863CC83551E}" type="pres">
      <dgm:prSet presAssocID="{5311E52D-892B-4B38-9AAE-3B3A64AFC86C}" presName="compNode" presStyleCnt="0"/>
      <dgm:spPr/>
    </dgm:pt>
    <dgm:pt modelId="{B7A17F48-6277-41AF-A30B-4ADA4F9B54AD}" type="pres">
      <dgm:prSet presAssocID="{5311E52D-892B-4B38-9AAE-3B3A64AFC86C}" presName="bgRect" presStyleLbl="bgShp" presStyleIdx="6" presStyleCnt="7"/>
      <dgm:spPr/>
    </dgm:pt>
    <dgm:pt modelId="{1240F370-44A4-4D8F-9D6E-9EA6925A51A8}" type="pres">
      <dgm:prSet presAssocID="{5311E52D-892B-4B38-9AAE-3B3A64AFC86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No sign"/>
        </a:ext>
      </dgm:extLst>
    </dgm:pt>
    <dgm:pt modelId="{38AEC804-5526-4379-BAE9-251B7B68D665}" type="pres">
      <dgm:prSet presAssocID="{5311E52D-892B-4B38-9AAE-3B3A64AFC86C}" presName="spaceRect" presStyleCnt="0"/>
      <dgm:spPr/>
    </dgm:pt>
    <dgm:pt modelId="{CCFE9F9B-C2A4-40DF-98AE-64CEEFD49B2A}" type="pres">
      <dgm:prSet presAssocID="{5311E52D-892B-4B38-9AAE-3B3A64AFC86C}" presName="parTx" presStyleLbl="revTx" presStyleIdx="6" presStyleCnt="7">
        <dgm:presLayoutVars>
          <dgm:chMax val="0"/>
          <dgm:chPref val="0"/>
        </dgm:presLayoutVars>
      </dgm:prSet>
      <dgm:spPr/>
    </dgm:pt>
  </dgm:ptLst>
  <dgm:cxnLst>
    <dgm:cxn modelId="{6B1FB703-221B-4B22-9B1D-D42483C9916F}" srcId="{75044B0E-6BE2-4FF7-B34E-4A1BFE16F03D}" destId="{5C092B0B-B9B4-4C5E-AB31-356ABA05D1CA}" srcOrd="1" destOrd="0" parTransId="{D9F6ED79-0CCE-44C3-976A-20735C650AF4}" sibTransId="{BEEF12D9-80AB-4DA5-96AC-689D7EE12FAC}"/>
    <dgm:cxn modelId="{42FEF615-3179-4DD8-BF71-38086F279467}" type="presOf" srcId="{E760DBFA-AED4-40E5-92AC-5C0ADEC1CD84}" destId="{3D8867B9-A065-4FAA-8FF7-352DBEB60C66}" srcOrd="0" destOrd="0" presId="urn:microsoft.com/office/officeart/2018/2/layout/IconVerticalSolidList"/>
    <dgm:cxn modelId="{8C9CBD1C-EEE5-4EDA-AE49-F5AF87F548F6}" srcId="{75044B0E-6BE2-4FF7-B34E-4A1BFE16F03D}" destId="{EF966627-6656-470A-8028-B9A6AC7ED042}" srcOrd="5" destOrd="0" parTransId="{4347295B-DBDF-4E02-ABDC-CDEC0DCDD2D9}" sibTransId="{7B4D5595-C4FC-48A5-93E6-6C72853D696A}"/>
    <dgm:cxn modelId="{93BE1E22-2630-4491-BAEE-8329879C285E}" type="presOf" srcId="{5C092B0B-B9B4-4C5E-AB31-356ABA05D1CA}" destId="{FA9B5D5A-10B9-4B8B-B489-85A0D442EB9B}" srcOrd="0" destOrd="0" presId="urn:microsoft.com/office/officeart/2018/2/layout/IconVerticalSolidList"/>
    <dgm:cxn modelId="{704DA123-A053-41E9-AECA-51C3E23C7327}" srcId="{75044B0E-6BE2-4FF7-B34E-4A1BFE16F03D}" destId="{E760DBFA-AED4-40E5-92AC-5C0ADEC1CD84}" srcOrd="3" destOrd="0" parTransId="{4538B2B4-35A1-4F2F-BFC6-DA85E5B89955}" sibTransId="{15F56A69-68C9-47A0-AEBB-DA80E528DE91}"/>
    <dgm:cxn modelId="{8F88D82F-5D49-42DA-89B2-CFC1B552CFBB}" type="presOf" srcId="{1236E1C1-FBC9-4667-BFDE-26CFAFF7C55D}" destId="{4961C979-B031-4374-9AE7-BB987FEAF81E}" srcOrd="0" destOrd="0" presId="urn:microsoft.com/office/officeart/2018/2/layout/IconVerticalSolidList"/>
    <dgm:cxn modelId="{24D0855B-7520-4378-A9FB-E24837651A06}" type="presOf" srcId="{EF966627-6656-470A-8028-B9A6AC7ED042}" destId="{80E42BDB-2458-4D35-820C-5E59BE4C915B}" srcOrd="0" destOrd="0" presId="urn:microsoft.com/office/officeart/2018/2/layout/IconVerticalSolidList"/>
    <dgm:cxn modelId="{11679B62-E684-463E-9770-99EEF882F58C}" type="presOf" srcId="{5311E52D-892B-4B38-9AAE-3B3A64AFC86C}" destId="{CCFE9F9B-C2A4-40DF-98AE-64CEEFD49B2A}" srcOrd="0" destOrd="0" presId="urn:microsoft.com/office/officeart/2018/2/layout/IconVerticalSolidList"/>
    <dgm:cxn modelId="{9B402246-08C7-4D00-B748-421AABFFAFBF}" type="presOf" srcId="{F2A69295-F005-47B4-9399-9E954A1DAE8C}" destId="{F9956C12-3CAC-4685-BDC9-1368BB819D7C}" srcOrd="0" destOrd="0" presId="urn:microsoft.com/office/officeart/2018/2/layout/IconVerticalSolidList"/>
    <dgm:cxn modelId="{8BFDCE94-773F-453A-AC86-E1551F812903}" srcId="{75044B0E-6BE2-4FF7-B34E-4A1BFE16F03D}" destId="{F2A69295-F005-47B4-9399-9E954A1DAE8C}" srcOrd="4" destOrd="0" parTransId="{B998DC1C-905D-41B9-BFED-C285781D1BF3}" sibTransId="{24D3A5A2-DD77-480D-AFCE-22BEDF44768E}"/>
    <dgm:cxn modelId="{29C4BA9B-D604-4760-93E4-14E1C32F4E79}" type="presOf" srcId="{CF95AAE5-4C59-40BB-8708-71BBB5159F1F}" destId="{B413F2EB-7D9D-485A-BE5A-47CE063D8792}" srcOrd="0" destOrd="0" presId="urn:microsoft.com/office/officeart/2018/2/layout/IconVerticalSolidList"/>
    <dgm:cxn modelId="{048919B3-B0C5-4483-A221-7C9A7B4A723C}" srcId="{75044B0E-6BE2-4FF7-B34E-4A1BFE16F03D}" destId="{CF95AAE5-4C59-40BB-8708-71BBB5159F1F}" srcOrd="0" destOrd="0" parTransId="{DDCD95E8-3A82-4BD6-A742-64F3786950C1}" sibTransId="{9C77B028-4127-47F1-BDEF-B626F408F68A}"/>
    <dgm:cxn modelId="{856DC0BA-9F84-40D0-9A03-5ECDC58B5161}" type="presOf" srcId="{75044B0E-6BE2-4FF7-B34E-4A1BFE16F03D}" destId="{98CE4AFC-3F55-4A0B-BE43-9244B47E0450}" srcOrd="0" destOrd="0" presId="urn:microsoft.com/office/officeart/2018/2/layout/IconVerticalSolidList"/>
    <dgm:cxn modelId="{E102BFD2-2EE3-43CE-8D61-373A75F081ED}" srcId="{75044B0E-6BE2-4FF7-B34E-4A1BFE16F03D}" destId="{1236E1C1-FBC9-4667-BFDE-26CFAFF7C55D}" srcOrd="2" destOrd="0" parTransId="{09E00B12-3D67-4AF0-BD73-7D8E797672D5}" sibTransId="{A0025597-BDB9-48F2-87FA-8C418AC2031E}"/>
    <dgm:cxn modelId="{162879D4-36DA-4A71-88EB-6619E249B25E}" srcId="{75044B0E-6BE2-4FF7-B34E-4A1BFE16F03D}" destId="{5311E52D-892B-4B38-9AAE-3B3A64AFC86C}" srcOrd="6" destOrd="0" parTransId="{C27F4667-3965-4CAD-9FA0-1D06142ABB51}" sibTransId="{250E04A1-C33B-4F3D-9A2B-A65BBBC40D3C}"/>
    <dgm:cxn modelId="{6B82870E-6AC0-4B35-8ECE-A8098254EFEE}" type="presParOf" srcId="{98CE4AFC-3F55-4A0B-BE43-9244B47E0450}" destId="{042CCCC6-752E-4781-9B56-6D05D353B3B7}" srcOrd="0" destOrd="0" presId="urn:microsoft.com/office/officeart/2018/2/layout/IconVerticalSolidList"/>
    <dgm:cxn modelId="{D01B8449-1750-4280-8903-F58224FA5030}" type="presParOf" srcId="{042CCCC6-752E-4781-9B56-6D05D353B3B7}" destId="{B491422D-71D1-4FE7-B85B-52AB73146EB5}" srcOrd="0" destOrd="0" presId="urn:microsoft.com/office/officeart/2018/2/layout/IconVerticalSolidList"/>
    <dgm:cxn modelId="{DFF42E08-E8A1-407F-9874-E85BF0B36FFD}" type="presParOf" srcId="{042CCCC6-752E-4781-9B56-6D05D353B3B7}" destId="{B0052F49-799B-4BAF-A240-ABBE7481991A}" srcOrd="1" destOrd="0" presId="urn:microsoft.com/office/officeart/2018/2/layout/IconVerticalSolidList"/>
    <dgm:cxn modelId="{0991BB56-2DA8-43FF-8F19-C0EB4E37E76F}" type="presParOf" srcId="{042CCCC6-752E-4781-9B56-6D05D353B3B7}" destId="{D09D6FFC-81A4-4D83-92CD-28BC0C22DF21}" srcOrd="2" destOrd="0" presId="urn:microsoft.com/office/officeart/2018/2/layout/IconVerticalSolidList"/>
    <dgm:cxn modelId="{685D3C89-E8F3-43E3-A654-4E2231D94C79}" type="presParOf" srcId="{042CCCC6-752E-4781-9B56-6D05D353B3B7}" destId="{B413F2EB-7D9D-485A-BE5A-47CE063D8792}" srcOrd="3" destOrd="0" presId="urn:microsoft.com/office/officeart/2018/2/layout/IconVerticalSolidList"/>
    <dgm:cxn modelId="{D463EFA6-F4E8-4D94-B9DF-1E0F769E6E0F}" type="presParOf" srcId="{98CE4AFC-3F55-4A0B-BE43-9244B47E0450}" destId="{4DE5B38C-4B7D-42E2-998F-58B100B2DCE2}" srcOrd="1" destOrd="0" presId="urn:microsoft.com/office/officeart/2018/2/layout/IconVerticalSolidList"/>
    <dgm:cxn modelId="{EA94AFEA-F270-49F1-9ADF-C06C7CF89527}" type="presParOf" srcId="{98CE4AFC-3F55-4A0B-BE43-9244B47E0450}" destId="{23DAEDB1-287A-426E-8C2A-F68E3598B7DF}" srcOrd="2" destOrd="0" presId="urn:microsoft.com/office/officeart/2018/2/layout/IconVerticalSolidList"/>
    <dgm:cxn modelId="{184B01BD-DC0B-4794-99A1-97FE57E5D346}" type="presParOf" srcId="{23DAEDB1-287A-426E-8C2A-F68E3598B7DF}" destId="{5BAC3E67-F52F-44F0-AD47-7BD36F24254A}" srcOrd="0" destOrd="0" presId="urn:microsoft.com/office/officeart/2018/2/layout/IconVerticalSolidList"/>
    <dgm:cxn modelId="{22581AF1-F4BD-4668-BA58-97242217CA42}" type="presParOf" srcId="{23DAEDB1-287A-426E-8C2A-F68E3598B7DF}" destId="{1DE86955-ED3D-468F-9CF2-C1C97444B4EA}" srcOrd="1" destOrd="0" presId="urn:microsoft.com/office/officeart/2018/2/layout/IconVerticalSolidList"/>
    <dgm:cxn modelId="{539BDF42-A2D8-4521-9384-6F37C2E067F4}" type="presParOf" srcId="{23DAEDB1-287A-426E-8C2A-F68E3598B7DF}" destId="{75DDCD2B-84DB-4919-99AE-DBE9D2DC9B7A}" srcOrd="2" destOrd="0" presId="urn:microsoft.com/office/officeart/2018/2/layout/IconVerticalSolidList"/>
    <dgm:cxn modelId="{B0C62D18-3488-48B7-9305-BFE39FD9BA5F}" type="presParOf" srcId="{23DAEDB1-287A-426E-8C2A-F68E3598B7DF}" destId="{FA9B5D5A-10B9-4B8B-B489-85A0D442EB9B}" srcOrd="3" destOrd="0" presId="urn:microsoft.com/office/officeart/2018/2/layout/IconVerticalSolidList"/>
    <dgm:cxn modelId="{A2A2F9CA-828C-4BDF-9EBB-7404538D71E4}" type="presParOf" srcId="{98CE4AFC-3F55-4A0B-BE43-9244B47E0450}" destId="{8FE10F89-6199-46E5-997E-0E8010BE600C}" srcOrd="3" destOrd="0" presId="urn:microsoft.com/office/officeart/2018/2/layout/IconVerticalSolidList"/>
    <dgm:cxn modelId="{E0BD74D9-51C3-4F16-B8FF-10DC53638B8A}" type="presParOf" srcId="{98CE4AFC-3F55-4A0B-BE43-9244B47E0450}" destId="{4826C41A-7FCF-41D9-B8B3-737600A2973A}" srcOrd="4" destOrd="0" presId="urn:microsoft.com/office/officeart/2018/2/layout/IconVerticalSolidList"/>
    <dgm:cxn modelId="{FCAA1954-729B-4186-9407-7EFA4F19B672}" type="presParOf" srcId="{4826C41A-7FCF-41D9-B8B3-737600A2973A}" destId="{9378829C-C960-420E-B355-72638D22AA88}" srcOrd="0" destOrd="0" presId="urn:microsoft.com/office/officeart/2018/2/layout/IconVerticalSolidList"/>
    <dgm:cxn modelId="{39405682-9C61-4F5D-975B-067782AACE7A}" type="presParOf" srcId="{4826C41A-7FCF-41D9-B8B3-737600A2973A}" destId="{2C1B4A61-72E9-49AB-A287-16A91FF751CF}" srcOrd="1" destOrd="0" presId="urn:microsoft.com/office/officeart/2018/2/layout/IconVerticalSolidList"/>
    <dgm:cxn modelId="{44DF8E4C-2F6F-4751-9E71-B2FDCB82BF38}" type="presParOf" srcId="{4826C41A-7FCF-41D9-B8B3-737600A2973A}" destId="{9F2F588A-5A7F-417A-9732-32BCBDC711D9}" srcOrd="2" destOrd="0" presId="urn:microsoft.com/office/officeart/2018/2/layout/IconVerticalSolidList"/>
    <dgm:cxn modelId="{5E2F6D4C-4BAC-4369-93FB-BD74FBC396E8}" type="presParOf" srcId="{4826C41A-7FCF-41D9-B8B3-737600A2973A}" destId="{4961C979-B031-4374-9AE7-BB987FEAF81E}" srcOrd="3" destOrd="0" presId="urn:microsoft.com/office/officeart/2018/2/layout/IconVerticalSolidList"/>
    <dgm:cxn modelId="{85E53546-D3B9-498A-9857-262FB6B3DCBC}" type="presParOf" srcId="{98CE4AFC-3F55-4A0B-BE43-9244B47E0450}" destId="{0637AABF-CDDF-4BD5-99A4-08904B2722AF}" srcOrd="5" destOrd="0" presId="urn:microsoft.com/office/officeart/2018/2/layout/IconVerticalSolidList"/>
    <dgm:cxn modelId="{DC81FB13-D278-48A1-86CB-50055E56B043}" type="presParOf" srcId="{98CE4AFC-3F55-4A0B-BE43-9244B47E0450}" destId="{7BB9D7A5-0895-4213-8937-11D0D7C0FED5}" srcOrd="6" destOrd="0" presId="urn:microsoft.com/office/officeart/2018/2/layout/IconVerticalSolidList"/>
    <dgm:cxn modelId="{5C0AC616-59E8-4E4E-9AB9-A481C4195939}" type="presParOf" srcId="{7BB9D7A5-0895-4213-8937-11D0D7C0FED5}" destId="{2F820EF6-3417-444D-85AC-34AD560A37ED}" srcOrd="0" destOrd="0" presId="urn:microsoft.com/office/officeart/2018/2/layout/IconVerticalSolidList"/>
    <dgm:cxn modelId="{C9ECD4BE-D9E1-4F3D-9221-10052FA4F3CB}" type="presParOf" srcId="{7BB9D7A5-0895-4213-8937-11D0D7C0FED5}" destId="{ADFFB768-AAE8-4A00-AFDC-7416B658A3DA}" srcOrd="1" destOrd="0" presId="urn:microsoft.com/office/officeart/2018/2/layout/IconVerticalSolidList"/>
    <dgm:cxn modelId="{A78C60E6-FC69-4815-81D6-196C7E2CCECD}" type="presParOf" srcId="{7BB9D7A5-0895-4213-8937-11D0D7C0FED5}" destId="{0D43DD7B-C966-42DF-92D4-5AC71AC18DFE}" srcOrd="2" destOrd="0" presId="urn:microsoft.com/office/officeart/2018/2/layout/IconVerticalSolidList"/>
    <dgm:cxn modelId="{CBA1009A-5541-4A7C-A4C9-C2276BD48152}" type="presParOf" srcId="{7BB9D7A5-0895-4213-8937-11D0D7C0FED5}" destId="{3D8867B9-A065-4FAA-8FF7-352DBEB60C66}" srcOrd="3" destOrd="0" presId="urn:microsoft.com/office/officeart/2018/2/layout/IconVerticalSolidList"/>
    <dgm:cxn modelId="{C009717F-CDF7-4F77-A188-01A9C6CEF288}" type="presParOf" srcId="{98CE4AFC-3F55-4A0B-BE43-9244B47E0450}" destId="{546E947D-6A59-44CB-AD06-C74FE9EF204B}" srcOrd="7" destOrd="0" presId="urn:microsoft.com/office/officeart/2018/2/layout/IconVerticalSolidList"/>
    <dgm:cxn modelId="{6508E357-4289-47D2-9550-3F711E084CEA}" type="presParOf" srcId="{98CE4AFC-3F55-4A0B-BE43-9244B47E0450}" destId="{08A713D9-89AA-4ADF-A3F2-DD551E7104C7}" srcOrd="8" destOrd="0" presId="urn:microsoft.com/office/officeart/2018/2/layout/IconVerticalSolidList"/>
    <dgm:cxn modelId="{8D43B17C-DA79-4AA6-8BB3-E177FDB68010}" type="presParOf" srcId="{08A713D9-89AA-4ADF-A3F2-DD551E7104C7}" destId="{EF43AFCE-D5BA-4F7C-92C0-5440DE65367B}" srcOrd="0" destOrd="0" presId="urn:microsoft.com/office/officeart/2018/2/layout/IconVerticalSolidList"/>
    <dgm:cxn modelId="{D74DB465-5D6A-4AC4-A193-416D40B1FC88}" type="presParOf" srcId="{08A713D9-89AA-4ADF-A3F2-DD551E7104C7}" destId="{DAA63895-4283-45DD-9FA4-C84F60FEBBAC}" srcOrd="1" destOrd="0" presId="urn:microsoft.com/office/officeart/2018/2/layout/IconVerticalSolidList"/>
    <dgm:cxn modelId="{1CE6F0D1-9885-41CC-8C13-D16645150BB6}" type="presParOf" srcId="{08A713D9-89AA-4ADF-A3F2-DD551E7104C7}" destId="{626BDDC5-78B3-445C-9492-A820597B1D04}" srcOrd="2" destOrd="0" presId="urn:microsoft.com/office/officeart/2018/2/layout/IconVerticalSolidList"/>
    <dgm:cxn modelId="{3CF7D6F5-9444-44EA-B82C-EE7AAEC7DF94}" type="presParOf" srcId="{08A713D9-89AA-4ADF-A3F2-DD551E7104C7}" destId="{F9956C12-3CAC-4685-BDC9-1368BB819D7C}" srcOrd="3" destOrd="0" presId="urn:microsoft.com/office/officeart/2018/2/layout/IconVerticalSolidList"/>
    <dgm:cxn modelId="{6D99CD9C-DF41-4747-99C1-F40778EFE053}" type="presParOf" srcId="{98CE4AFC-3F55-4A0B-BE43-9244B47E0450}" destId="{110A6025-C929-471B-BD8D-D3588A3DC3F2}" srcOrd="9" destOrd="0" presId="urn:microsoft.com/office/officeart/2018/2/layout/IconVerticalSolidList"/>
    <dgm:cxn modelId="{E3718622-BB0E-4CB8-B161-45DCE107458A}" type="presParOf" srcId="{98CE4AFC-3F55-4A0B-BE43-9244B47E0450}" destId="{3B21D323-D02E-43CB-BAF8-E757ADB0504E}" srcOrd="10" destOrd="0" presId="urn:microsoft.com/office/officeart/2018/2/layout/IconVerticalSolidList"/>
    <dgm:cxn modelId="{AFB1E5EF-041D-4CED-BEB8-C11FABA1F82E}" type="presParOf" srcId="{3B21D323-D02E-43CB-BAF8-E757ADB0504E}" destId="{BA357BB5-2138-41E4-AE70-65727404B7F2}" srcOrd="0" destOrd="0" presId="urn:microsoft.com/office/officeart/2018/2/layout/IconVerticalSolidList"/>
    <dgm:cxn modelId="{27A058CB-7AE4-46A8-9F20-197C495413F0}" type="presParOf" srcId="{3B21D323-D02E-43CB-BAF8-E757ADB0504E}" destId="{88A0EB85-4AE6-4F3A-B7E9-D9B04D381766}" srcOrd="1" destOrd="0" presId="urn:microsoft.com/office/officeart/2018/2/layout/IconVerticalSolidList"/>
    <dgm:cxn modelId="{0C730E7C-173D-4CFE-98DC-F027076DBD11}" type="presParOf" srcId="{3B21D323-D02E-43CB-BAF8-E757ADB0504E}" destId="{B0965F3E-CD0C-4073-A457-1EC4620FF5B2}" srcOrd="2" destOrd="0" presId="urn:microsoft.com/office/officeart/2018/2/layout/IconVerticalSolidList"/>
    <dgm:cxn modelId="{BE54ACF8-80D7-4944-901B-0332CF4F21AE}" type="presParOf" srcId="{3B21D323-D02E-43CB-BAF8-E757ADB0504E}" destId="{80E42BDB-2458-4D35-820C-5E59BE4C915B}" srcOrd="3" destOrd="0" presId="urn:microsoft.com/office/officeart/2018/2/layout/IconVerticalSolidList"/>
    <dgm:cxn modelId="{82F63791-7110-4105-BB77-4C24908C428E}" type="presParOf" srcId="{98CE4AFC-3F55-4A0B-BE43-9244B47E0450}" destId="{C6360FEC-DF67-47E3-9ABF-418E26255425}" srcOrd="11" destOrd="0" presId="urn:microsoft.com/office/officeart/2018/2/layout/IconVerticalSolidList"/>
    <dgm:cxn modelId="{00C5E686-C1A8-4873-BE83-EFF611EC4E4F}" type="presParOf" srcId="{98CE4AFC-3F55-4A0B-BE43-9244B47E0450}" destId="{8BFA6A9F-EBE0-46FA-9E8F-B863CC83551E}" srcOrd="12" destOrd="0" presId="urn:microsoft.com/office/officeart/2018/2/layout/IconVerticalSolidList"/>
    <dgm:cxn modelId="{4E542772-AFCC-4524-92AC-AC7C9F74EA28}" type="presParOf" srcId="{8BFA6A9F-EBE0-46FA-9E8F-B863CC83551E}" destId="{B7A17F48-6277-41AF-A30B-4ADA4F9B54AD}" srcOrd="0" destOrd="0" presId="urn:microsoft.com/office/officeart/2018/2/layout/IconVerticalSolidList"/>
    <dgm:cxn modelId="{7B091C81-6D5C-45F1-AF2E-FA5C17EAAEA9}" type="presParOf" srcId="{8BFA6A9F-EBE0-46FA-9E8F-B863CC83551E}" destId="{1240F370-44A4-4D8F-9D6E-9EA6925A51A8}" srcOrd="1" destOrd="0" presId="urn:microsoft.com/office/officeart/2018/2/layout/IconVerticalSolidList"/>
    <dgm:cxn modelId="{D13116BA-6982-47C1-A536-47FE5A97FEA7}" type="presParOf" srcId="{8BFA6A9F-EBE0-46FA-9E8F-B863CC83551E}" destId="{38AEC804-5526-4379-BAE9-251B7B68D665}" srcOrd="2" destOrd="0" presId="urn:microsoft.com/office/officeart/2018/2/layout/IconVerticalSolidList"/>
    <dgm:cxn modelId="{633BC953-187D-4883-AA43-67A3D48BFDF8}" type="presParOf" srcId="{8BFA6A9F-EBE0-46FA-9E8F-B863CC83551E}" destId="{CCFE9F9B-C2A4-40DF-98AE-64CEEFD49B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F0FA67-8408-4667-9B9C-2B7AB6037119}"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5CE2DE48-C67B-4CD8-87FE-5080858160EB}">
      <dgm:prSet/>
      <dgm:spPr/>
      <dgm:t>
        <a:bodyPr/>
        <a:lstStyle/>
        <a:p>
          <a:pPr>
            <a:lnSpc>
              <a:spcPct val="100000"/>
            </a:lnSpc>
          </a:pPr>
          <a:r>
            <a:rPr lang="en-US"/>
            <a:t>Staff, including those involved with test administration, are not permitted to review student responses or students' notes on scratch paper</a:t>
          </a:r>
        </a:p>
      </dgm:t>
    </dgm:pt>
    <dgm:pt modelId="{F1326D91-8C9D-417F-A376-CD747150D9F0}" type="parTrans" cxnId="{FFD908DB-CCDF-4B47-B00D-169B8CCC2D32}">
      <dgm:prSet/>
      <dgm:spPr/>
      <dgm:t>
        <a:bodyPr/>
        <a:lstStyle/>
        <a:p>
          <a:endParaRPr lang="en-US"/>
        </a:p>
      </dgm:t>
    </dgm:pt>
    <dgm:pt modelId="{C9603E1D-24BF-4204-BA60-7B98C4AE5228}" type="sibTrans" cxnId="{FFD908DB-CCDF-4B47-B00D-169B8CCC2D32}">
      <dgm:prSet/>
      <dgm:spPr/>
      <dgm:t>
        <a:bodyPr/>
        <a:lstStyle/>
        <a:p>
          <a:endParaRPr lang="en-US"/>
        </a:p>
      </dgm:t>
    </dgm:pt>
    <dgm:pt modelId="{F0C33700-9C0C-46DD-96B7-792FD762B057}">
      <dgm:prSet/>
      <dgm:spPr/>
      <dgm:t>
        <a:bodyPr/>
        <a:lstStyle/>
        <a:p>
          <a:pPr>
            <a:lnSpc>
              <a:spcPct val="100000"/>
            </a:lnSpc>
          </a:pPr>
          <a:r>
            <a:rPr lang="en-US"/>
            <a:t>Unless needed as a print-on-demand or braille accommodation, no copies of the test content/materials may be made or otherwise retained</a:t>
          </a:r>
        </a:p>
      </dgm:t>
    </dgm:pt>
    <dgm:pt modelId="{80779AA6-4255-4CE1-9ABE-D0F41DFA683A}" type="parTrans" cxnId="{FB484975-A7E3-4465-83FD-DE2BA6F0222C}">
      <dgm:prSet/>
      <dgm:spPr/>
      <dgm:t>
        <a:bodyPr/>
        <a:lstStyle/>
        <a:p>
          <a:endParaRPr lang="en-US"/>
        </a:p>
      </dgm:t>
    </dgm:pt>
    <dgm:pt modelId="{4A8D6F18-A587-40EF-B3D0-1F649439A519}" type="sibTrans" cxnId="{FB484975-A7E3-4465-83FD-DE2BA6F0222C}">
      <dgm:prSet/>
      <dgm:spPr/>
      <dgm:t>
        <a:bodyPr/>
        <a:lstStyle/>
        <a:p>
          <a:endParaRPr lang="en-US"/>
        </a:p>
      </dgm:t>
    </dgm:pt>
    <dgm:pt modelId="{E9542987-D822-41EC-A52B-EB5B0620F130}">
      <dgm:prSet/>
      <dgm:spPr/>
      <dgm:t>
        <a:bodyPr/>
        <a:lstStyle/>
        <a:p>
          <a:pPr>
            <a:lnSpc>
              <a:spcPct val="100000"/>
            </a:lnSpc>
          </a:pPr>
          <a:r>
            <a:rPr lang="en-US"/>
            <a:t>No digital, electronic or manual device may be used to record or retain test content/materials</a:t>
          </a:r>
        </a:p>
      </dgm:t>
    </dgm:pt>
    <dgm:pt modelId="{DFA80CAE-4FAC-48B2-9720-BBEC5A6013A2}" type="parTrans" cxnId="{D59519B9-D1DE-4F90-B40A-60BC372BDC90}">
      <dgm:prSet/>
      <dgm:spPr/>
      <dgm:t>
        <a:bodyPr/>
        <a:lstStyle/>
        <a:p>
          <a:endParaRPr lang="en-US"/>
        </a:p>
      </dgm:t>
    </dgm:pt>
    <dgm:pt modelId="{FCFBD66A-3EC8-45C5-9AA4-9387D439F6EB}" type="sibTrans" cxnId="{D59519B9-D1DE-4F90-B40A-60BC372BDC90}">
      <dgm:prSet/>
      <dgm:spPr/>
      <dgm:t>
        <a:bodyPr/>
        <a:lstStyle/>
        <a:p>
          <a:endParaRPr lang="en-US"/>
        </a:p>
      </dgm:t>
    </dgm:pt>
    <dgm:pt modelId="{7B1FEBCC-A5DC-4042-B4E8-AEA740F6F146}">
      <dgm:prSet/>
      <dgm:spPr/>
      <dgm:t>
        <a:bodyPr/>
        <a:lstStyle/>
        <a:p>
          <a:pPr>
            <a:lnSpc>
              <a:spcPct val="100000"/>
            </a:lnSpc>
          </a:pPr>
          <a:r>
            <a:rPr lang="en-US"/>
            <a:t>Test materials must not be discussed with or released to anyone via any media</a:t>
          </a:r>
        </a:p>
      </dgm:t>
    </dgm:pt>
    <dgm:pt modelId="{5B49980F-30D3-472E-A136-7814D4B5B796}" type="parTrans" cxnId="{A4B469BE-66AC-4A4B-BCC6-096BF9C44511}">
      <dgm:prSet/>
      <dgm:spPr/>
      <dgm:t>
        <a:bodyPr/>
        <a:lstStyle/>
        <a:p>
          <a:endParaRPr lang="en-US"/>
        </a:p>
      </dgm:t>
    </dgm:pt>
    <dgm:pt modelId="{6504FA7D-CF21-4DC5-A615-5A69D8A72ABC}" type="sibTrans" cxnId="{A4B469BE-66AC-4A4B-BCC6-096BF9C44511}">
      <dgm:prSet/>
      <dgm:spPr/>
      <dgm:t>
        <a:bodyPr/>
        <a:lstStyle/>
        <a:p>
          <a:endParaRPr lang="en-US"/>
        </a:p>
      </dgm:t>
    </dgm:pt>
    <dgm:pt modelId="{14E7EF11-400F-495C-B1D5-25DCCED7BE77}">
      <dgm:prSet/>
      <dgm:spPr/>
      <dgm:t>
        <a:bodyPr/>
        <a:lstStyle/>
        <a:p>
          <a:pPr>
            <a:lnSpc>
              <a:spcPct val="100000"/>
            </a:lnSpc>
          </a:pPr>
          <a:r>
            <a:rPr lang="en-US"/>
            <a:t>No retaining, discussing, or releasing test materials</a:t>
          </a:r>
        </a:p>
      </dgm:t>
    </dgm:pt>
    <dgm:pt modelId="{B931A0FC-696E-438B-BCDB-01AF0A598E05}" type="parTrans" cxnId="{A15AA568-3B37-4476-A5C7-0886BC0A0EEC}">
      <dgm:prSet/>
      <dgm:spPr/>
      <dgm:t>
        <a:bodyPr/>
        <a:lstStyle/>
        <a:p>
          <a:endParaRPr lang="en-US"/>
        </a:p>
      </dgm:t>
    </dgm:pt>
    <dgm:pt modelId="{B006C936-89D8-400E-89ED-794EC8B096A7}" type="sibTrans" cxnId="{A15AA568-3B37-4476-A5C7-0886BC0A0EEC}">
      <dgm:prSet/>
      <dgm:spPr/>
      <dgm:t>
        <a:bodyPr/>
        <a:lstStyle/>
        <a:p>
          <a:endParaRPr lang="en-US"/>
        </a:p>
      </dgm:t>
    </dgm:pt>
    <dgm:pt modelId="{514C27EF-F802-463E-98A3-4DEF27A65F40}">
      <dgm:prSet/>
      <dgm:spPr/>
      <dgm:t>
        <a:bodyPr/>
        <a:lstStyle/>
        <a:p>
          <a:pPr>
            <a:lnSpc>
              <a:spcPct val="100000"/>
            </a:lnSpc>
          </a:pPr>
          <a:r>
            <a:rPr lang="en-US"/>
            <a:t>Staff, including those involved with test administration, may not review, discuss, or analyze test content/materials at any time before, during, or after testing</a:t>
          </a:r>
        </a:p>
      </dgm:t>
    </dgm:pt>
    <dgm:pt modelId="{9137CF69-0FC2-4125-9388-2858404FA3BF}" type="parTrans" cxnId="{54782259-9EE5-4D4C-ACDC-10C686615AE2}">
      <dgm:prSet/>
      <dgm:spPr/>
      <dgm:t>
        <a:bodyPr/>
        <a:lstStyle/>
        <a:p>
          <a:endParaRPr lang="en-US"/>
        </a:p>
      </dgm:t>
    </dgm:pt>
    <dgm:pt modelId="{E469BCF8-3A01-4612-9346-6481B10ADFE8}" type="sibTrans" cxnId="{54782259-9EE5-4D4C-ACDC-10C686615AE2}">
      <dgm:prSet/>
      <dgm:spPr/>
      <dgm:t>
        <a:bodyPr/>
        <a:lstStyle/>
        <a:p>
          <a:endParaRPr lang="en-US"/>
        </a:p>
      </dgm:t>
    </dgm:pt>
    <dgm:pt modelId="{5D03B81D-622E-40AE-807A-30D6C7A6568B}">
      <dgm:prSet/>
      <dgm:spPr/>
      <dgm:t>
        <a:bodyPr/>
        <a:lstStyle/>
        <a:p>
          <a:pPr>
            <a:lnSpc>
              <a:spcPct val="100000"/>
            </a:lnSpc>
          </a:pPr>
          <a:r>
            <a:rPr lang="en-US"/>
            <a:t>All test materials must remain secure at all times</a:t>
          </a:r>
        </a:p>
      </dgm:t>
    </dgm:pt>
    <dgm:pt modelId="{311F004F-4B22-4258-90E3-A3DA35E9633B}" type="parTrans" cxnId="{CCB40E79-5094-4ED3-AF94-F965F521695D}">
      <dgm:prSet/>
      <dgm:spPr/>
      <dgm:t>
        <a:bodyPr/>
        <a:lstStyle/>
        <a:p>
          <a:endParaRPr lang="en-US"/>
        </a:p>
      </dgm:t>
    </dgm:pt>
    <dgm:pt modelId="{05234B3D-963B-454F-B957-951C8BA66A01}" type="sibTrans" cxnId="{CCB40E79-5094-4ED3-AF94-F965F521695D}">
      <dgm:prSet/>
      <dgm:spPr/>
      <dgm:t>
        <a:bodyPr/>
        <a:lstStyle/>
        <a:p>
          <a:endParaRPr lang="en-US"/>
        </a:p>
      </dgm:t>
    </dgm:pt>
    <dgm:pt modelId="{88D6157B-4F12-4E72-BBF6-9E7CD32B135D}" type="pres">
      <dgm:prSet presAssocID="{54F0FA67-8408-4667-9B9C-2B7AB6037119}" presName="root" presStyleCnt="0">
        <dgm:presLayoutVars>
          <dgm:dir/>
          <dgm:resizeHandles val="exact"/>
        </dgm:presLayoutVars>
      </dgm:prSet>
      <dgm:spPr/>
    </dgm:pt>
    <dgm:pt modelId="{44E7E63B-D7F3-4B82-8611-48D6795A2CA6}" type="pres">
      <dgm:prSet presAssocID="{5CE2DE48-C67B-4CD8-87FE-5080858160EB}" presName="compNode" presStyleCnt="0"/>
      <dgm:spPr/>
    </dgm:pt>
    <dgm:pt modelId="{195D84E0-B20C-4557-8BAA-A59BE1F11452}" type="pres">
      <dgm:prSet presAssocID="{5CE2DE48-C67B-4CD8-87FE-5080858160EB}" presName="bgRect" presStyleLbl="bgShp" presStyleIdx="0" presStyleCnt="7"/>
      <dgm:spPr/>
    </dgm:pt>
    <dgm:pt modelId="{3FB50A77-20AD-49FE-90FB-6B0BE65E6829}" type="pres">
      <dgm:prSet presAssocID="{5CE2DE48-C67B-4CD8-87FE-5080858160E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36A46DC-2F99-4222-8239-1A70CD31EC76}" type="pres">
      <dgm:prSet presAssocID="{5CE2DE48-C67B-4CD8-87FE-5080858160EB}" presName="spaceRect" presStyleCnt="0"/>
      <dgm:spPr/>
    </dgm:pt>
    <dgm:pt modelId="{8BEE9092-6D0E-4653-892B-E96ACABAEF37}" type="pres">
      <dgm:prSet presAssocID="{5CE2DE48-C67B-4CD8-87FE-5080858160EB}" presName="parTx" presStyleLbl="revTx" presStyleIdx="0" presStyleCnt="7">
        <dgm:presLayoutVars>
          <dgm:chMax val="0"/>
          <dgm:chPref val="0"/>
        </dgm:presLayoutVars>
      </dgm:prSet>
      <dgm:spPr/>
    </dgm:pt>
    <dgm:pt modelId="{5656BD94-857C-458A-BE8A-3295FB5B067C}" type="pres">
      <dgm:prSet presAssocID="{C9603E1D-24BF-4204-BA60-7B98C4AE5228}" presName="sibTrans" presStyleCnt="0"/>
      <dgm:spPr/>
    </dgm:pt>
    <dgm:pt modelId="{3D1FE887-6A6B-4020-8B1B-AD921889AE4B}" type="pres">
      <dgm:prSet presAssocID="{F0C33700-9C0C-46DD-96B7-792FD762B057}" presName="compNode" presStyleCnt="0"/>
      <dgm:spPr/>
    </dgm:pt>
    <dgm:pt modelId="{A0855BCF-EE30-4C60-8B25-54FABD29FF11}" type="pres">
      <dgm:prSet presAssocID="{F0C33700-9C0C-46DD-96B7-792FD762B057}" presName="bgRect" presStyleLbl="bgShp" presStyleIdx="1" presStyleCnt="7"/>
      <dgm:spPr/>
    </dgm:pt>
    <dgm:pt modelId="{364CF942-6A07-4815-B832-E9CE1506C317}" type="pres">
      <dgm:prSet presAssocID="{F0C33700-9C0C-46DD-96B7-792FD762B05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F568049C-EBA3-48A6-AA1F-F736812A02DB}" type="pres">
      <dgm:prSet presAssocID="{F0C33700-9C0C-46DD-96B7-792FD762B057}" presName="spaceRect" presStyleCnt="0"/>
      <dgm:spPr/>
    </dgm:pt>
    <dgm:pt modelId="{D19365D5-635F-44BE-B83A-53108FD2250D}" type="pres">
      <dgm:prSet presAssocID="{F0C33700-9C0C-46DD-96B7-792FD762B057}" presName="parTx" presStyleLbl="revTx" presStyleIdx="1" presStyleCnt="7">
        <dgm:presLayoutVars>
          <dgm:chMax val="0"/>
          <dgm:chPref val="0"/>
        </dgm:presLayoutVars>
      </dgm:prSet>
      <dgm:spPr/>
    </dgm:pt>
    <dgm:pt modelId="{F9968223-B99F-4572-BB84-36C5F2B7AB5D}" type="pres">
      <dgm:prSet presAssocID="{4A8D6F18-A587-40EF-B3D0-1F649439A519}" presName="sibTrans" presStyleCnt="0"/>
      <dgm:spPr/>
    </dgm:pt>
    <dgm:pt modelId="{59C143FC-A97F-4A5B-95C0-CF459D0A4A25}" type="pres">
      <dgm:prSet presAssocID="{E9542987-D822-41EC-A52B-EB5B0620F130}" presName="compNode" presStyleCnt="0"/>
      <dgm:spPr/>
    </dgm:pt>
    <dgm:pt modelId="{E1FE4AE5-260C-4C08-9879-0340F0382B77}" type="pres">
      <dgm:prSet presAssocID="{E9542987-D822-41EC-A52B-EB5B0620F130}" presName="bgRect" presStyleLbl="bgShp" presStyleIdx="2" presStyleCnt="7"/>
      <dgm:spPr/>
    </dgm:pt>
    <dgm:pt modelId="{DAFC6003-AFB7-4EC5-97CF-9D735BC9D812}" type="pres">
      <dgm:prSet presAssocID="{E9542987-D822-41EC-A52B-EB5B0620F13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hotocopier"/>
        </a:ext>
      </dgm:extLst>
    </dgm:pt>
    <dgm:pt modelId="{B876D968-74DF-45AC-B560-A59262BFAD67}" type="pres">
      <dgm:prSet presAssocID="{E9542987-D822-41EC-A52B-EB5B0620F130}" presName="spaceRect" presStyleCnt="0"/>
      <dgm:spPr/>
    </dgm:pt>
    <dgm:pt modelId="{DD4FFD6D-916C-4186-BF20-136C0B2D237C}" type="pres">
      <dgm:prSet presAssocID="{E9542987-D822-41EC-A52B-EB5B0620F130}" presName="parTx" presStyleLbl="revTx" presStyleIdx="2" presStyleCnt="7">
        <dgm:presLayoutVars>
          <dgm:chMax val="0"/>
          <dgm:chPref val="0"/>
        </dgm:presLayoutVars>
      </dgm:prSet>
      <dgm:spPr/>
    </dgm:pt>
    <dgm:pt modelId="{675C8DDA-0BAD-45B8-A112-964FA303AEFC}" type="pres">
      <dgm:prSet presAssocID="{FCFBD66A-3EC8-45C5-9AA4-9387D439F6EB}" presName="sibTrans" presStyleCnt="0"/>
      <dgm:spPr/>
    </dgm:pt>
    <dgm:pt modelId="{62F85BEF-8DC4-459C-99F7-BEAA81D03F08}" type="pres">
      <dgm:prSet presAssocID="{7B1FEBCC-A5DC-4042-B4E8-AEA740F6F146}" presName="compNode" presStyleCnt="0"/>
      <dgm:spPr/>
    </dgm:pt>
    <dgm:pt modelId="{75795515-1011-439C-BF0E-51A2FAA5E5C6}" type="pres">
      <dgm:prSet presAssocID="{7B1FEBCC-A5DC-4042-B4E8-AEA740F6F146}" presName="bgRect" presStyleLbl="bgShp" presStyleIdx="3" presStyleCnt="7"/>
      <dgm:spPr/>
    </dgm:pt>
    <dgm:pt modelId="{9DB8F5FC-BE66-4ED8-9370-3E85E65E02FC}" type="pres">
      <dgm:prSet presAssocID="{7B1FEBCC-A5DC-4042-B4E8-AEA740F6F14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396A315A-E9DC-433B-BB8B-179F29542F60}" type="pres">
      <dgm:prSet presAssocID="{7B1FEBCC-A5DC-4042-B4E8-AEA740F6F146}" presName="spaceRect" presStyleCnt="0"/>
      <dgm:spPr/>
    </dgm:pt>
    <dgm:pt modelId="{3CD5B071-6707-4193-B289-5A0D636DACF0}" type="pres">
      <dgm:prSet presAssocID="{7B1FEBCC-A5DC-4042-B4E8-AEA740F6F146}" presName="parTx" presStyleLbl="revTx" presStyleIdx="3" presStyleCnt="7">
        <dgm:presLayoutVars>
          <dgm:chMax val="0"/>
          <dgm:chPref val="0"/>
        </dgm:presLayoutVars>
      </dgm:prSet>
      <dgm:spPr/>
    </dgm:pt>
    <dgm:pt modelId="{FE86C628-2F22-4EC2-9A22-9CA93ABC6E2B}" type="pres">
      <dgm:prSet presAssocID="{6504FA7D-CF21-4DC5-A615-5A69D8A72ABC}" presName="sibTrans" presStyleCnt="0"/>
      <dgm:spPr/>
    </dgm:pt>
    <dgm:pt modelId="{B054B75C-2386-4A01-B02A-1D05969445C1}" type="pres">
      <dgm:prSet presAssocID="{14E7EF11-400F-495C-B1D5-25DCCED7BE77}" presName="compNode" presStyleCnt="0"/>
      <dgm:spPr/>
    </dgm:pt>
    <dgm:pt modelId="{6834EA17-4A23-4003-BCAC-D3B59C939F07}" type="pres">
      <dgm:prSet presAssocID="{14E7EF11-400F-495C-B1D5-25DCCED7BE77}" presName="bgRect" presStyleLbl="bgShp" presStyleIdx="4" presStyleCnt="7"/>
      <dgm:spPr/>
    </dgm:pt>
    <dgm:pt modelId="{E189A909-9470-486D-A30A-6232599E5749}" type="pres">
      <dgm:prSet presAssocID="{14E7EF11-400F-495C-B1D5-25DCCED7BE7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tract"/>
        </a:ext>
      </dgm:extLst>
    </dgm:pt>
    <dgm:pt modelId="{2083FE03-074D-4D12-BFFC-D7F360CC0E84}" type="pres">
      <dgm:prSet presAssocID="{14E7EF11-400F-495C-B1D5-25DCCED7BE77}" presName="spaceRect" presStyleCnt="0"/>
      <dgm:spPr/>
    </dgm:pt>
    <dgm:pt modelId="{0250A9E8-3CBE-44DE-A088-83423564B072}" type="pres">
      <dgm:prSet presAssocID="{14E7EF11-400F-495C-B1D5-25DCCED7BE77}" presName="parTx" presStyleLbl="revTx" presStyleIdx="4" presStyleCnt="7">
        <dgm:presLayoutVars>
          <dgm:chMax val="0"/>
          <dgm:chPref val="0"/>
        </dgm:presLayoutVars>
      </dgm:prSet>
      <dgm:spPr/>
    </dgm:pt>
    <dgm:pt modelId="{053FF4A5-CFEF-4141-BDC2-80F08B3AF64D}" type="pres">
      <dgm:prSet presAssocID="{B006C936-89D8-400E-89ED-794EC8B096A7}" presName="sibTrans" presStyleCnt="0"/>
      <dgm:spPr/>
    </dgm:pt>
    <dgm:pt modelId="{2B3B09B2-DCD9-46F6-AC4F-5FF4DE05F2DF}" type="pres">
      <dgm:prSet presAssocID="{514C27EF-F802-463E-98A3-4DEF27A65F40}" presName="compNode" presStyleCnt="0"/>
      <dgm:spPr/>
    </dgm:pt>
    <dgm:pt modelId="{5887E68E-FD36-4731-9A89-3E3BBBF864E5}" type="pres">
      <dgm:prSet presAssocID="{514C27EF-F802-463E-98A3-4DEF27A65F40}" presName="bgRect" presStyleLbl="bgShp" presStyleIdx="5" presStyleCnt="7"/>
      <dgm:spPr/>
    </dgm:pt>
    <dgm:pt modelId="{FD1F040D-D099-4007-83ED-217AE567C2F0}" type="pres">
      <dgm:prSet presAssocID="{514C27EF-F802-463E-98A3-4DEF27A65F4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A692FFF8-758E-4BF6-8A91-14EC774FBC58}" type="pres">
      <dgm:prSet presAssocID="{514C27EF-F802-463E-98A3-4DEF27A65F40}" presName="spaceRect" presStyleCnt="0"/>
      <dgm:spPr/>
    </dgm:pt>
    <dgm:pt modelId="{BC3D1CA2-0899-461A-B880-E709C6227169}" type="pres">
      <dgm:prSet presAssocID="{514C27EF-F802-463E-98A3-4DEF27A65F40}" presName="parTx" presStyleLbl="revTx" presStyleIdx="5" presStyleCnt="7">
        <dgm:presLayoutVars>
          <dgm:chMax val="0"/>
          <dgm:chPref val="0"/>
        </dgm:presLayoutVars>
      </dgm:prSet>
      <dgm:spPr/>
    </dgm:pt>
    <dgm:pt modelId="{EA68DD81-FFEC-4F5B-83C3-2D76E241B834}" type="pres">
      <dgm:prSet presAssocID="{E469BCF8-3A01-4612-9346-6481B10ADFE8}" presName="sibTrans" presStyleCnt="0"/>
      <dgm:spPr/>
    </dgm:pt>
    <dgm:pt modelId="{AD3DE93C-A5FB-4E54-A838-915FF7B7909D}" type="pres">
      <dgm:prSet presAssocID="{5D03B81D-622E-40AE-807A-30D6C7A6568B}" presName="compNode" presStyleCnt="0"/>
      <dgm:spPr/>
    </dgm:pt>
    <dgm:pt modelId="{27B4501D-8E2F-4ECA-AC23-0707E68E05F0}" type="pres">
      <dgm:prSet presAssocID="{5D03B81D-622E-40AE-807A-30D6C7A6568B}" presName="bgRect" presStyleLbl="bgShp" presStyleIdx="6" presStyleCnt="7"/>
      <dgm:spPr/>
    </dgm:pt>
    <dgm:pt modelId="{CD88464B-C0AB-49F2-A9CE-96C029ABBE09}" type="pres">
      <dgm:prSet presAssocID="{5D03B81D-622E-40AE-807A-30D6C7A6568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ock"/>
        </a:ext>
      </dgm:extLst>
    </dgm:pt>
    <dgm:pt modelId="{41A68676-5674-436A-8060-7F8893A0AEA0}" type="pres">
      <dgm:prSet presAssocID="{5D03B81D-622E-40AE-807A-30D6C7A6568B}" presName="spaceRect" presStyleCnt="0"/>
      <dgm:spPr/>
    </dgm:pt>
    <dgm:pt modelId="{9FCBDA76-D8CE-4313-9875-BE08C49BCED3}" type="pres">
      <dgm:prSet presAssocID="{5D03B81D-622E-40AE-807A-30D6C7A6568B}" presName="parTx" presStyleLbl="revTx" presStyleIdx="6" presStyleCnt="7">
        <dgm:presLayoutVars>
          <dgm:chMax val="0"/>
          <dgm:chPref val="0"/>
        </dgm:presLayoutVars>
      </dgm:prSet>
      <dgm:spPr/>
    </dgm:pt>
  </dgm:ptLst>
  <dgm:cxnLst>
    <dgm:cxn modelId="{E052BE00-F0B5-4718-A8F9-BED272FA7953}" type="presOf" srcId="{54F0FA67-8408-4667-9B9C-2B7AB6037119}" destId="{88D6157B-4F12-4E72-BBF6-9E7CD32B135D}" srcOrd="0" destOrd="0" presId="urn:microsoft.com/office/officeart/2018/2/layout/IconVerticalSolidList"/>
    <dgm:cxn modelId="{AC3EB80F-BAD8-4798-84AA-836EF069DB66}" type="presOf" srcId="{14E7EF11-400F-495C-B1D5-25DCCED7BE77}" destId="{0250A9E8-3CBE-44DE-A088-83423564B072}" srcOrd="0" destOrd="0" presId="urn:microsoft.com/office/officeart/2018/2/layout/IconVerticalSolidList"/>
    <dgm:cxn modelId="{797D9843-787C-44BA-8300-4BFABD96AE21}" type="presOf" srcId="{514C27EF-F802-463E-98A3-4DEF27A65F40}" destId="{BC3D1CA2-0899-461A-B880-E709C6227169}" srcOrd="0" destOrd="0" presId="urn:microsoft.com/office/officeart/2018/2/layout/IconVerticalSolidList"/>
    <dgm:cxn modelId="{A15AA568-3B37-4476-A5C7-0886BC0A0EEC}" srcId="{54F0FA67-8408-4667-9B9C-2B7AB6037119}" destId="{14E7EF11-400F-495C-B1D5-25DCCED7BE77}" srcOrd="4" destOrd="0" parTransId="{B931A0FC-696E-438B-BCDB-01AF0A598E05}" sibTransId="{B006C936-89D8-400E-89ED-794EC8B096A7}"/>
    <dgm:cxn modelId="{FB484975-A7E3-4465-83FD-DE2BA6F0222C}" srcId="{54F0FA67-8408-4667-9B9C-2B7AB6037119}" destId="{F0C33700-9C0C-46DD-96B7-792FD762B057}" srcOrd="1" destOrd="0" parTransId="{80779AA6-4255-4CE1-9ABE-D0F41DFA683A}" sibTransId="{4A8D6F18-A587-40EF-B3D0-1F649439A519}"/>
    <dgm:cxn modelId="{CCB40E79-5094-4ED3-AF94-F965F521695D}" srcId="{54F0FA67-8408-4667-9B9C-2B7AB6037119}" destId="{5D03B81D-622E-40AE-807A-30D6C7A6568B}" srcOrd="6" destOrd="0" parTransId="{311F004F-4B22-4258-90E3-A3DA35E9633B}" sibTransId="{05234B3D-963B-454F-B957-951C8BA66A01}"/>
    <dgm:cxn modelId="{54782259-9EE5-4D4C-ACDC-10C686615AE2}" srcId="{54F0FA67-8408-4667-9B9C-2B7AB6037119}" destId="{514C27EF-F802-463E-98A3-4DEF27A65F40}" srcOrd="5" destOrd="0" parTransId="{9137CF69-0FC2-4125-9388-2858404FA3BF}" sibTransId="{E469BCF8-3A01-4612-9346-6481B10ADFE8}"/>
    <dgm:cxn modelId="{66218983-1027-48B5-ADA8-5FE3831A8940}" type="presOf" srcId="{7B1FEBCC-A5DC-4042-B4E8-AEA740F6F146}" destId="{3CD5B071-6707-4193-B289-5A0D636DACF0}" srcOrd="0" destOrd="0" presId="urn:microsoft.com/office/officeart/2018/2/layout/IconVerticalSolidList"/>
    <dgm:cxn modelId="{E40FE88E-AB51-49EB-A394-2F74892D2DD2}" type="presOf" srcId="{F0C33700-9C0C-46DD-96B7-792FD762B057}" destId="{D19365D5-635F-44BE-B83A-53108FD2250D}" srcOrd="0" destOrd="0" presId="urn:microsoft.com/office/officeart/2018/2/layout/IconVerticalSolidList"/>
    <dgm:cxn modelId="{D59519B9-D1DE-4F90-B40A-60BC372BDC90}" srcId="{54F0FA67-8408-4667-9B9C-2B7AB6037119}" destId="{E9542987-D822-41EC-A52B-EB5B0620F130}" srcOrd="2" destOrd="0" parTransId="{DFA80CAE-4FAC-48B2-9720-BBEC5A6013A2}" sibTransId="{FCFBD66A-3EC8-45C5-9AA4-9387D439F6EB}"/>
    <dgm:cxn modelId="{A4B469BE-66AC-4A4B-BCC6-096BF9C44511}" srcId="{54F0FA67-8408-4667-9B9C-2B7AB6037119}" destId="{7B1FEBCC-A5DC-4042-B4E8-AEA740F6F146}" srcOrd="3" destOrd="0" parTransId="{5B49980F-30D3-472E-A136-7814D4B5B796}" sibTransId="{6504FA7D-CF21-4DC5-A615-5A69D8A72ABC}"/>
    <dgm:cxn modelId="{1DD7F0C2-E05E-49DC-91B3-05BFB77B17AA}" type="presOf" srcId="{E9542987-D822-41EC-A52B-EB5B0620F130}" destId="{DD4FFD6D-916C-4186-BF20-136C0B2D237C}" srcOrd="0" destOrd="0" presId="urn:microsoft.com/office/officeart/2018/2/layout/IconVerticalSolidList"/>
    <dgm:cxn modelId="{D6F2A4CA-2EC0-4387-865D-12C78F70E78F}" type="presOf" srcId="{5D03B81D-622E-40AE-807A-30D6C7A6568B}" destId="{9FCBDA76-D8CE-4313-9875-BE08C49BCED3}" srcOrd="0" destOrd="0" presId="urn:microsoft.com/office/officeart/2018/2/layout/IconVerticalSolidList"/>
    <dgm:cxn modelId="{8C9077D9-7F86-4562-8743-2023D1924656}" type="presOf" srcId="{5CE2DE48-C67B-4CD8-87FE-5080858160EB}" destId="{8BEE9092-6D0E-4653-892B-E96ACABAEF37}" srcOrd="0" destOrd="0" presId="urn:microsoft.com/office/officeart/2018/2/layout/IconVerticalSolidList"/>
    <dgm:cxn modelId="{FFD908DB-CCDF-4B47-B00D-169B8CCC2D32}" srcId="{54F0FA67-8408-4667-9B9C-2B7AB6037119}" destId="{5CE2DE48-C67B-4CD8-87FE-5080858160EB}" srcOrd="0" destOrd="0" parTransId="{F1326D91-8C9D-417F-A376-CD747150D9F0}" sibTransId="{C9603E1D-24BF-4204-BA60-7B98C4AE5228}"/>
    <dgm:cxn modelId="{0BCC8AA2-3423-4785-BEE0-E859895B48E3}" type="presParOf" srcId="{88D6157B-4F12-4E72-BBF6-9E7CD32B135D}" destId="{44E7E63B-D7F3-4B82-8611-48D6795A2CA6}" srcOrd="0" destOrd="0" presId="urn:microsoft.com/office/officeart/2018/2/layout/IconVerticalSolidList"/>
    <dgm:cxn modelId="{C71E1D94-222C-4A59-933D-C14A2068252D}" type="presParOf" srcId="{44E7E63B-D7F3-4B82-8611-48D6795A2CA6}" destId="{195D84E0-B20C-4557-8BAA-A59BE1F11452}" srcOrd="0" destOrd="0" presId="urn:microsoft.com/office/officeart/2018/2/layout/IconVerticalSolidList"/>
    <dgm:cxn modelId="{C7C74FF2-BFDE-432C-AFD4-9CF0B4712B8B}" type="presParOf" srcId="{44E7E63B-D7F3-4B82-8611-48D6795A2CA6}" destId="{3FB50A77-20AD-49FE-90FB-6B0BE65E6829}" srcOrd="1" destOrd="0" presId="urn:microsoft.com/office/officeart/2018/2/layout/IconVerticalSolidList"/>
    <dgm:cxn modelId="{F3DD45CC-A684-4E1F-9C13-40FDDA60C677}" type="presParOf" srcId="{44E7E63B-D7F3-4B82-8611-48D6795A2CA6}" destId="{336A46DC-2F99-4222-8239-1A70CD31EC76}" srcOrd="2" destOrd="0" presId="urn:microsoft.com/office/officeart/2018/2/layout/IconVerticalSolidList"/>
    <dgm:cxn modelId="{DB898823-9353-4F18-98D5-B86126CBC54D}" type="presParOf" srcId="{44E7E63B-D7F3-4B82-8611-48D6795A2CA6}" destId="{8BEE9092-6D0E-4653-892B-E96ACABAEF37}" srcOrd="3" destOrd="0" presId="urn:microsoft.com/office/officeart/2018/2/layout/IconVerticalSolidList"/>
    <dgm:cxn modelId="{F80CFE33-017B-4A1A-B0A6-585183F5B3FE}" type="presParOf" srcId="{88D6157B-4F12-4E72-BBF6-9E7CD32B135D}" destId="{5656BD94-857C-458A-BE8A-3295FB5B067C}" srcOrd="1" destOrd="0" presId="urn:microsoft.com/office/officeart/2018/2/layout/IconVerticalSolidList"/>
    <dgm:cxn modelId="{9D60A7C4-B279-42FF-B696-C9FD01386EA7}" type="presParOf" srcId="{88D6157B-4F12-4E72-BBF6-9E7CD32B135D}" destId="{3D1FE887-6A6B-4020-8B1B-AD921889AE4B}" srcOrd="2" destOrd="0" presId="urn:microsoft.com/office/officeart/2018/2/layout/IconVerticalSolidList"/>
    <dgm:cxn modelId="{56F3CD61-C102-4E9C-879F-A1730F2B9105}" type="presParOf" srcId="{3D1FE887-6A6B-4020-8B1B-AD921889AE4B}" destId="{A0855BCF-EE30-4C60-8B25-54FABD29FF11}" srcOrd="0" destOrd="0" presId="urn:microsoft.com/office/officeart/2018/2/layout/IconVerticalSolidList"/>
    <dgm:cxn modelId="{5398EAF8-89F3-4E87-85B4-287BD0D9F19D}" type="presParOf" srcId="{3D1FE887-6A6B-4020-8B1B-AD921889AE4B}" destId="{364CF942-6A07-4815-B832-E9CE1506C317}" srcOrd="1" destOrd="0" presId="urn:microsoft.com/office/officeart/2018/2/layout/IconVerticalSolidList"/>
    <dgm:cxn modelId="{BA504536-BDEE-42E2-9616-8A4DF1A0B44B}" type="presParOf" srcId="{3D1FE887-6A6B-4020-8B1B-AD921889AE4B}" destId="{F568049C-EBA3-48A6-AA1F-F736812A02DB}" srcOrd="2" destOrd="0" presId="urn:microsoft.com/office/officeart/2018/2/layout/IconVerticalSolidList"/>
    <dgm:cxn modelId="{24100820-E1FB-4BD3-B3B6-2B138BBAE290}" type="presParOf" srcId="{3D1FE887-6A6B-4020-8B1B-AD921889AE4B}" destId="{D19365D5-635F-44BE-B83A-53108FD2250D}" srcOrd="3" destOrd="0" presId="urn:microsoft.com/office/officeart/2018/2/layout/IconVerticalSolidList"/>
    <dgm:cxn modelId="{0E6DA419-80D3-443E-95F7-43F2FF9D5E06}" type="presParOf" srcId="{88D6157B-4F12-4E72-BBF6-9E7CD32B135D}" destId="{F9968223-B99F-4572-BB84-36C5F2B7AB5D}" srcOrd="3" destOrd="0" presId="urn:microsoft.com/office/officeart/2018/2/layout/IconVerticalSolidList"/>
    <dgm:cxn modelId="{C757070B-74F2-4F7A-93E0-DC5B691AF4FD}" type="presParOf" srcId="{88D6157B-4F12-4E72-BBF6-9E7CD32B135D}" destId="{59C143FC-A97F-4A5B-95C0-CF459D0A4A25}" srcOrd="4" destOrd="0" presId="urn:microsoft.com/office/officeart/2018/2/layout/IconVerticalSolidList"/>
    <dgm:cxn modelId="{1577C060-7FFF-4B9F-859F-E3D462673B3A}" type="presParOf" srcId="{59C143FC-A97F-4A5B-95C0-CF459D0A4A25}" destId="{E1FE4AE5-260C-4C08-9879-0340F0382B77}" srcOrd="0" destOrd="0" presId="urn:microsoft.com/office/officeart/2018/2/layout/IconVerticalSolidList"/>
    <dgm:cxn modelId="{19E75F44-DE84-4F1F-90CC-1AE9E11421D4}" type="presParOf" srcId="{59C143FC-A97F-4A5B-95C0-CF459D0A4A25}" destId="{DAFC6003-AFB7-4EC5-97CF-9D735BC9D812}" srcOrd="1" destOrd="0" presId="urn:microsoft.com/office/officeart/2018/2/layout/IconVerticalSolidList"/>
    <dgm:cxn modelId="{D208C7FE-3121-4CE9-B205-42C9BAA8F7FE}" type="presParOf" srcId="{59C143FC-A97F-4A5B-95C0-CF459D0A4A25}" destId="{B876D968-74DF-45AC-B560-A59262BFAD67}" srcOrd="2" destOrd="0" presId="urn:microsoft.com/office/officeart/2018/2/layout/IconVerticalSolidList"/>
    <dgm:cxn modelId="{F4A628B7-0F14-47D1-B48B-93741EDD89E0}" type="presParOf" srcId="{59C143FC-A97F-4A5B-95C0-CF459D0A4A25}" destId="{DD4FFD6D-916C-4186-BF20-136C0B2D237C}" srcOrd="3" destOrd="0" presId="urn:microsoft.com/office/officeart/2018/2/layout/IconVerticalSolidList"/>
    <dgm:cxn modelId="{AEF4802B-D79D-4057-96EB-91431834ABB2}" type="presParOf" srcId="{88D6157B-4F12-4E72-BBF6-9E7CD32B135D}" destId="{675C8DDA-0BAD-45B8-A112-964FA303AEFC}" srcOrd="5" destOrd="0" presId="urn:microsoft.com/office/officeart/2018/2/layout/IconVerticalSolidList"/>
    <dgm:cxn modelId="{B1FFAE92-1533-4464-BC46-0549AA7F4BC2}" type="presParOf" srcId="{88D6157B-4F12-4E72-BBF6-9E7CD32B135D}" destId="{62F85BEF-8DC4-459C-99F7-BEAA81D03F08}" srcOrd="6" destOrd="0" presId="urn:microsoft.com/office/officeart/2018/2/layout/IconVerticalSolidList"/>
    <dgm:cxn modelId="{20C7A91B-956E-45C5-B7A6-B98BDD2C975E}" type="presParOf" srcId="{62F85BEF-8DC4-459C-99F7-BEAA81D03F08}" destId="{75795515-1011-439C-BF0E-51A2FAA5E5C6}" srcOrd="0" destOrd="0" presId="urn:microsoft.com/office/officeart/2018/2/layout/IconVerticalSolidList"/>
    <dgm:cxn modelId="{63FBBB32-BF12-43F9-9C20-DCEEB366384B}" type="presParOf" srcId="{62F85BEF-8DC4-459C-99F7-BEAA81D03F08}" destId="{9DB8F5FC-BE66-4ED8-9370-3E85E65E02FC}" srcOrd="1" destOrd="0" presId="urn:microsoft.com/office/officeart/2018/2/layout/IconVerticalSolidList"/>
    <dgm:cxn modelId="{7F0A8352-FADB-403F-9916-9BC7B49687E5}" type="presParOf" srcId="{62F85BEF-8DC4-459C-99F7-BEAA81D03F08}" destId="{396A315A-E9DC-433B-BB8B-179F29542F60}" srcOrd="2" destOrd="0" presId="urn:microsoft.com/office/officeart/2018/2/layout/IconVerticalSolidList"/>
    <dgm:cxn modelId="{622FD0EB-344C-474A-9ABA-691AD4D029DE}" type="presParOf" srcId="{62F85BEF-8DC4-459C-99F7-BEAA81D03F08}" destId="{3CD5B071-6707-4193-B289-5A0D636DACF0}" srcOrd="3" destOrd="0" presId="urn:microsoft.com/office/officeart/2018/2/layout/IconVerticalSolidList"/>
    <dgm:cxn modelId="{66E4740D-7782-44D7-B61B-302108A3FBC6}" type="presParOf" srcId="{88D6157B-4F12-4E72-BBF6-9E7CD32B135D}" destId="{FE86C628-2F22-4EC2-9A22-9CA93ABC6E2B}" srcOrd="7" destOrd="0" presId="urn:microsoft.com/office/officeart/2018/2/layout/IconVerticalSolidList"/>
    <dgm:cxn modelId="{EC62E36A-4FD1-471A-A4EE-5C2EDD57C737}" type="presParOf" srcId="{88D6157B-4F12-4E72-BBF6-9E7CD32B135D}" destId="{B054B75C-2386-4A01-B02A-1D05969445C1}" srcOrd="8" destOrd="0" presId="urn:microsoft.com/office/officeart/2018/2/layout/IconVerticalSolidList"/>
    <dgm:cxn modelId="{0A1C9CF6-27D4-4FB8-B686-6F7D6114B6E7}" type="presParOf" srcId="{B054B75C-2386-4A01-B02A-1D05969445C1}" destId="{6834EA17-4A23-4003-BCAC-D3B59C939F07}" srcOrd="0" destOrd="0" presId="urn:microsoft.com/office/officeart/2018/2/layout/IconVerticalSolidList"/>
    <dgm:cxn modelId="{3CE987FB-56D9-4353-82E9-193E1C035F7F}" type="presParOf" srcId="{B054B75C-2386-4A01-B02A-1D05969445C1}" destId="{E189A909-9470-486D-A30A-6232599E5749}" srcOrd="1" destOrd="0" presId="urn:microsoft.com/office/officeart/2018/2/layout/IconVerticalSolidList"/>
    <dgm:cxn modelId="{2327A58B-78D5-4DAC-B60D-457CF7A03C22}" type="presParOf" srcId="{B054B75C-2386-4A01-B02A-1D05969445C1}" destId="{2083FE03-074D-4D12-BFFC-D7F360CC0E84}" srcOrd="2" destOrd="0" presId="urn:microsoft.com/office/officeart/2018/2/layout/IconVerticalSolidList"/>
    <dgm:cxn modelId="{784D1712-0FC0-440E-A3E1-1C042974214A}" type="presParOf" srcId="{B054B75C-2386-4A01-B02A-1D05969445C1}" destId="{0250A9E8-3CBE-44DE-A088-83423564B072}" srcOrd="3" destOrd="0" presId="urn:microsoft.com/office/officeart/2018/2/layout/IconVerticalSolidList"/>
    <dgm:cxn modelId="{2D72FACC-2680-47AB-8D02-7E80425DDA71}" type="presParOf" srcId="{88D6157B-4F12-4E72-BBF6-9E7CD32B135D}" destId="{053FF4A5-CFEF-4141-BDC2-80F08B3AF64D}" srcOrd="9" destOrd="0" presId="urn:microsoft.com/office/officeart/2018/2/layout/IconVerticalSolidList"/>
    <dgm:cxn modelId="{DD9D7717-9828-4212-BCF6-ED2186B71639}" type="presParOf" srcId="{88D6157B-4F12-4E72-BBF6-9E7CD32B135D}" destId="{2B3B09B2-DCD9-46F6-AC4F-5FF4DE05F2DF}" srcOrd="10" destOrd="0" presId="urn:microsoft.com/office/officeart/2018/2/layout/IconVerticalSolidList"/>
    <dgm:cxn modelId="{07AB1E93-2DA6-4A96-BD26-5C103CCD4C35}" type="presParOf" srcId="{2B3B09B2-DCD9-46F6-AC4F-5FF4DE05F2DF}" destId="{5887E68E-FD36-4731-9A89-3E3BBBF864E5}" srcOrd="0" destOrd="0" presId="urn:microsoft.com/office/officeart/2018/2/layout/IconVerticalSolidList"/>
    <dgm:cxn modelId="{DB100797-6DCB-4C74-944D-2B4ABFB6E496}" type="presParOf" srcId="{2B3B09B2-DCD9-46F6-AC4F-5FF4DE05F2DF}" destId="{FD1F040D-D099-4007-83ED-217AE567C2F0}" srcOrd="1" destOrd="0" presId="urn:microsoft.com/office/officeart/2018/2/layout/IconVerticalSolidList"/>
    <dgm:cxn modelId="{BA3E48D5-8AA6-4A7F-B2CD-E91FCB79940B}" type="presParOf" srcId="{2B3B09B2-DCD9-46F6-AC4F-5FF4DE05F2DF}" destId="{A692FFF8-758E-4BF6-8A91-14EC774FBC58}" srcOrd="2" destOrd="0" presId="urn:microsoft.com/office/officeart/2018/2/layout/IconVerticalSolidList"/>
    <dgm:cxn modelId="{09E4E718-6FD1-47D0-8485-BDEABC73A2BB}" type="presParOf" srcId="{2B3B09B2-DCD9-46F6-AC4F-5FF4DE05F2DF}" destId="{BC3D1CA2-0899-461A-B880-E709C6227169}" srcOrd="3" destOrd="0" presId="urn:microsoft.com/office/officeart/2018/2/layout/IconVerticalSolidList"/>
    <dgm:cxn modelId="{7B7ADBBE-7716-432A-8FB1-88D79061E4C5}" type="presParOf" srcId="{88D6157B-4F12-4E72-BBF6-9E7CD32B135D}" destId="{EA68DD81-FFEC-4F5B-83C3-2D76E241B834}" srcOrd="11" destOrd="0" presId="urn:microsoft.com/office/officeart/2018/2/layout/IconVerticalSolidList"/>
    <dgm:cxn modelId="{A9930F60-2E45-4303-943C-3050DAFB0691}" type="presParOf" srcId="{88D6157B-4F12-4E72-BBF6-9E7CD32B135D}" destId="{AD3DE93C-A5FB-4E54-A838-915FF7B7909D}" srcOrd="12" destOrd="0" presId="urn:microsoft.com/office/officeart/2018/2/layout/IconVerticalSolidList"/>
    <dgm:cxn modelId="{9E4A16EB-2B8D-4163-9341-2D1C4DAAF8B6}" type="presParOf" srcId="{AD3DE93C-A5FB-4E54-A838-915FF7B7909D}" destId="{27B4501D-8E2F-4ECA-AC23-0707E68E05F0}" srcOrd="0" destOrd="0" presId="urn:microsoft.com/office/officeart/2018/2/layout/IconVerticalSolidList"/>
    <dgm:cxn modelId="{E69877CC-0D15-4F9D-B6D9-12ADA33EA8A9}" type="presParOf" srcId="{AD3DE93C-A5FB-4E54-A838-915FF7B7909D}" destId="{CD88464B-C0AB-49F2-A9CE-96C029ABBE09}" srcOrd="1" destOrd="0" presId="urn:microsoft.com/office/officeart/2018/2/layout/IconVerticalSolidList"/>
    <dgm:cxn modelId="{78056CE0-48CB-47A4-A844-2DE0BFB7BCEB}" type="presParOf" srcId="{AD3DE93C-A5FB-4E54-A838-915FF7B7909D}" destId="{41A68676-5674-436A-8060-7F8893A0AEA0}" srcOrd="2" destOrd="0" presId="urn:microsoft.com/office/officeart/2018/2/layout/IconVerticalSolidList"/>
    <dgm:cxn modelId="{3A99EA91-8728-4475-8693-48C00E5A1E06}" type="presParOf" srcId="{AD3DE93C-A5FB-4E54-A838-915FF7B7909D}" destId="{9FCBDA76-D8CE-4313-9875-BE08C49BCE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2AF9FC-D71C-4BF6-A35A-BF96BBF34E5C}"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126D439-326D-4942-9D87-491A9DEB9346}">
      <dgm:prSet/>
      <dgm:spPr/>
      <dgm:t>
        <a:bodyPr/>
        <a:lstStyle/>
        <a:p>
          <a:r>
            <a:rPr lang="en-US"/>
            <a:t>Test materials cannot be used for instructional purposes</a:t>
          </a:r>
        </a:p>
      </dgm:t>
    </dgm:pt>
    <dgm:pt modelId="{956CEB47-B443-4517-8514-3374D0091FEE}" type="parTrans" cxnId="{4C678D59-623A-43A8-A7C7-C3498815506B}">
      <dgm:prSet/>
      <dgm:spPr/>
      <dgm:t>
        <a:bodyPr/>
        <a:lstStyle/>
        <a:p>
          <a:endParaRPr lang="en-US"/>
        </a:p>
      </dgm:t>
    </dgm:pt>
    <dgm:pt modelId="{C241A1DA-77D5-475F-9C99-DFA5CFEB97BB}" type="sibTrans" cxnId="{4C678D59-623A-43A8-A7C7-C3498815506B}">
      <dgm:prSet/>
      <dgm:spPr/>
      <dgm:t>
        <a:bodyPr/>
        <a:lstStyle/>
        <a:p>
          <a:endParaRPr lang="en-US"/>
        </a:p>
      </dgm:t>
    </dgm:pt>
    <dgm:pt modelId="{A5D64693-0E5E-4AAD-8C5B-32ECE2ADA725}">
      <dgm:prSet/>
      <dgm:spPr/>
      <dgm:t>
        <a:bodyPr/>
        <a:lstStyle/>
        <a:p>
          <a:r>
            <a:rPr lang="en-US"/>
            <a:t>Test materials must be destroyed securely</a:t>
          </a:r>
        </a:p>
      </dgm:t>
    </dgm:pt>
    <dgm:pt modelId="{2CB3C667-D375-4378-A9B8-F22520167BA3}" type="parTrans" cxnId="{44A9A1E8-2BF8-4B9B-B6DE-4D1AAEEE5D1E}">
      <dgm:prSet/>
      <dgm:spPr/>
      <dgm:t>
        <a:bodyPr/>
        <a:lstStyle/>
        <a:p>
          <a:endParaRPr lang="en-US"/>
        </a:p>
      </dgm:t>
    </dgm:pt>
    <dgm:pt modelId="{6D91670A-EDFD-4D59-9B44-7C036D06593C}" type="sibTrans" cxnId="{44A9A1E8-2BF8-4B9B-B6DE-4D1AAEEE5D1E}">
      <dgm:prSet/>
      <dgm:spPr/>
      <dgm:t>
        <a:bodyPr/>
        <a:lstStyle/>
        <a:p>
          <a:endParaRPr lang="en-US"/>
        </a:p>
      </dgm:t>
    </dgm:pt>
    <dgm:pt modelId="{CDA276B4-FC72-4667-89E1-911D4D5CEBFB}" type="pres">
      <dgm:prSet presAssocID="{052AF9FC-D71C-4BF6-A35A-BF96BBF34E5C}" presName="root" presStyleCnt="0">
        <dgm:presLayoutVars>
          <dgm:dir/>
          <dgm:resizeHandles val="exact"/>
        </dgm:presLayoutVars>
      </dgm:prSet>
      <dgm:spPr/>
    </dgm:pt>
    <dgm:pt modelId="{D148F3E0-DD75-42A1-A47B-CC3127128019}" type="pres">
      <dgm:prSet presAssocID="{D126D439-326D-4942-9D87-491A9DEB9346}" presName="compNode" presStyleCnt="0"/>
      <dgm:spPr/>
    </dgm:pt>
    <dgm:pt modelId="{0C5819EC-BCAC-4062-9815-0A46A7F9D2DA}" type="pres">
      <dgm:prSet presAssocID="{D126D439-326D-4942-9D87-491A9DEB9346}" presName="bgRect" presStyleLbl="bgShp" presStyleIdx="0" presStyleCnt="2"/>
      <dgm:spPr/>
    </dgm:pt>
    <dgm:pt modelId="{18253015-591A-4502-800D-7E668F8E0C73}" type="pres">
      <dgm:prSet presAssocID="{D126D439-326D-4942-9D87-491A9DEB93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0564890-3A19-40DE-8E9F-2D081D30E399}" type="pres">
      <dgm:prSet presAssocID="{D126D439-326D-4942-9D87-491A9DEB9346}" presName="spaceRect" presStyleCnt="0"/>
      <dgm:spPr/>
    </dgm:pt>
    <dgm:pt modelId="{ED213DF6-C94E-4D32-A7F3-7CAFEE94B59B}" type="pres">
      <dgm:prSet presAssocID="{D126D439-326D-4942-9D87-491A9DEB9346}" presName="parTx" presStyleLbl="revTx" presStyleIdx="0" presStyleCnt="2">
        <dgm:presLayoutVars>
          <dgm:chMax val="0"/>
          <dgm:chPref val="0"/>
        </dgm:presLayoutVars>
      </dgm:prSet>
      <dgm:spPr/>
    </dgm:pt>
    <dgm:pt modelId="{73770AF7-2208-4C12-838B-5A93F6C1BF21}" type="pres">
      <dgm:prSet presAssocID="{C241A1DA-77D5-475F-9C99-DFA5CFEB97BB}" presName="sibTrans" presStyleCnt="0"/>
      <dgm:spPr/>
    </dgm:pt>
    <dgm:pt modelId="{F0E4A2F3-9FBC-40D2-8037-4334EDB7B039}" type="pres">
      <dgm:prSet presAssocID="{A5D64693-0E5E-4AAD-8C5B-32ECE2ADA725}" presName="compNode" presStyleCnt="0"/>
      <dgm:spPr/>
    </dgm:pt>
    <dgm:pt modelId="{46047AEA-37A5-495C-9E05-2204666C9421}" type="pres">
      <dgm:prSet presAssocID="{A5D64693-0E5E-4AAD-8C5B-32ECE2ADA725}" presName="bgRect" presStyleLbl="bgShp" presStyleIdx="1" presStyleCnt="2"/>
      <dgm:spPr/>
    </dgm:pt>
    <dgm:pt modelId="{F36C6347-A332-4E50-B9D2-D0CD6374FCC7}" type="pres">
      <dgm:prSet presAssocID="{A5D64693-0E5E-4AAD-8C5B-32ECE2ADA72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F65D110D-BAF9-4581-A3BE-3AA0066071E9}" type="pres">
      <dgm:prSet presAssocID="{A5D64693-0E5E-4AAD-8C5B-32ECE2ADA725}" presName="spaceRect" presStyleCnt="0"/>
      <dgm:spPr/>
    </dgm:pt>
    <dgm:pt modelId="{9F22297F-9887-46D3-BECD-64B45B9EB8E8}" type="pres">
      <dgm:prSet presAssocID="{A5D64693-0E5E-4AAD-8C5B-32ECE2ADA725}" presName="parTx" presStyleLbl="revTx" presStyleIdx="1" presStyleCnt="2">
        <dgm:presLayoutVars>
          <dgm:chMax val="0"/>
          <dgm:chPref val="0"/>
        </dgm:presLayoutVars>
      </dgm:prSet>
      <dgm:spPr/>
    </dgm:pt>
  </dgm:ptLst>
  <dgm:cxnLst>
    <dgm:cxn modelId="{AEB70F10-9CAE-4478-9012-DCB9A14EA8A9}" type="presOf" srcId="{052AF9FC-D71C-4BF6-A35A-BF96BBF34E5C}" destId="{CDA276B4-FC72-4667-89E1-911D4D5CEBFB}" srcOrd="0" destOrd="0" presId="urn:microsoft.com/office/officeart/2018/2/layout/IconVerticalSolidList"/>
    <dgm:cxn modelId="{39E5384B-8202-496C-80F7-E09354E9857E}" type="presOf" srcId="{D126D439-326D-4942-9D87-491A9DEB9346}" destId="{ED213DF6-C94E-4D32-A7F3-7CAFEE94B59B}" srcOrd="0" destOrd="0" presId="urn:microsoft.com/office/officeart/2018/2/layout/IconVerticalSolidList"/>
    <dgm:cxn modelId="{4DB43458-BF07-4E2F-978F-D3C40F129459}" type="presOf" srcId="{A5D64693-0E5E-4AAD-8C5B-32ECE2ADA725}" destId="{9F22297F-9887-46D3-BECD-64B45B9EB8E8}" srcOrd="0" destOrd="0" presId="urn:microsoft.com/office/officeart/2018/2/layout/IconVerticalSolidList"/>
    <dgm:cxn modelId="{4C678D59-623A-43A8-A7C7-C3498815506B}" srcId="{052AF9FC-D71C-4BF6-A35A-BF96BBF34E5C}" destId="{D126D439-326D-4942-9D87-491A9DEB9346}" srcOrd="0" destOrd="0" parTransId="{956CEB47-B443-4517-8514-3374D0091FEE}" sibTransId="{C241A1DA-77D5-475F-9C99-DFA5CFEB97BB}"/>
    <dgm:cxn modelId="{44A9A1E8-2BF8-4B9B-B6DE-4D1AAEEE5D1E}" srcId="{052AF9FC-D71C-4BF6-A35A-BF96BBF34E5C}" destId="{A5D64693-0E5E-4AAD-8C5B-32ECE2ADA725}" srcOrd="1" destOrd="0" parTransId="{2CB3C667-D375-4378-A9B8-F22520167BA3}" sibTransId="{6D91670A-EDFD-4D59-9B44-7C036D06593C}"/>
    <dgm:cxn modelId="{251C3553-3641-4BC2-A690-42EB12E9DA22}" type="presParOf" srcId="{CDA276B4-FC72-4667-89E1-911D4D5CEBFB}" destId="{D148F3E0-DD75-42A1-A47B-CC3127128019}" srcOrd="0" destOrd="0" presId="urn:microsoft.com/office/officeart/2018/2/layout/IconVerticalSolidList"/>
    <dgm:cxn modelId="{2D9F3976-C175-4211-B670-C9FB9AE92353}" type="presParOf" srcId="{D148F3E0-DD75-42A1-A47B-CC3127128019}" destId="{0C5819EC-BCAC-4062-9815-0A46A7F9D2DA}" srcOrd="0" destOrd="0" presId="urn:microsoft.com/office/officeart/2018/2/layout/IconVerticalSolidList"/>
    <dgm:cxn modelId="{43F5237D-EDC6-42D6-8335-AFD1A27ECD99}" type="presParOf" srcId="{D148F3E0-DD75-42A1-A47B-CC3127128019}" destId="{18253015-591A-4502-800D-7E668F8E0C73}" srcOrd="1" destOrd="0" presId="urn:microsoft.com/office/officeart/2018/2/layout/IconVerticalSolidList"/>
    <dgm:cxn modelId="{0B863F90-C288-4E3D-B2E1-ACC3406A396F}" type="presParOf" srcId="{D148F3E0-DD75-42A1-A47B-CC3127128019}" destId="{90564890-3A19-40DE-8E9F-2D081D30E399}" srcOrd="2" destOrd="0" presId="urn:microsoft.com/office/officeart/2018/2/layout/IconVerticalSolidList"/>
    <dgm:cxn modelId="{2C852163-9F81-490E-B136-9E4CF49423F6}" type="presParOf" srcId="{D148F3E0-DD75-42A1-A47B-CC3127128019}" destId="{ED213DF6-C94E-4D32-A7F3-7CAFEE94B59B}" srcOrd="3" destOrd="0" presId="urn:microsoft.com/office/officeart/2018/2/layout/IconVerticalSolidList"/>
    <dgm:cxn modelId="{8C98B16D-1611-4801-8209-89070222F93A}" type="presParOf" srcId="{CDA276B4-FC72-4667-89E1-911D4D5CEBFB}" destId="{73770AF7-2208-4C12-838B-5A93F6C1BF21}" srcOrd="1" destOrd="0" presId="urn:microsoft.com/office/officeart/2018/2/layout/IconVerticalSolidList"/>
    <dgm:cxn modelId="{F012EDD1-FF68-4596-8E0E-3B75AFD725F7}" type="presParOf" srcId="{CDA276B4-FC72-4667-89E1-911D4D5CEBFB}" destId="{F0E4A2F3-9FBC-40D2-8037-4334EDB7B039}" srcOrd="2" destOrd="0" presId="urn:microsoft.com/office/officeart/2018/2/layout/IconVerticalSolidList"/>
    <dgm:cxn modelId="{60E2DC80-C6EE-4333-8A33-6B212FAF62C1}" type="presParOf" srcId="{F0E4A2F3-9FBC-40D2-8037-4334EDB7B039}" destId="{46047AEA-37A5-495C-9E05-2204666C9421}" srcOrd="0" destOrd="0" presId="urn:microsoft.com/office/officeart/2018/2/layout/IconVerticalSolidList"/>
    <dgm:cxn modelId="{AF25B17A-7530-43E5-866A-A693C4EEE3E2}" type="presParOf" srcId="{F0E4A2F3-9FBC-40D2-8037-4334EDB7B039}" destId="{F36C6347-A332-4E50-B9D2-D0CD6374FCC7}" srcOrd="1" destOrd="0" presId="urn:microsoft.com/office/officeart/2018/2/layout/IconVerticalSolidList"/>
    <dgm:cxn modelId="{2B9100AA-589F-4183-AD54-6DEA7664510D}" type="presParOf" srcId="{F0E4A2F3-9FBC-40D2-8037-4334EDB7B039}" destId="{F65D110D-BAF9-4581-A3BE-3AA0066071E9}" srcOrd="2" destOrd="0" presId="urn:microsoft.com/office/officeart/2018/2/layout/IconVerticalSolidList"/>
    <dgm:cxn modelId="{3431E355-DAC6-4F3B-9B77-0A475152971C}" type="presParOf" srcId="{F0E4A2F3-9FBC-40D2-8037-4334EDB7B039}" destId="{9F22297F-9887-46D3-BECD-64B45B9EB8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47BFC4-16BA-401D-97FE-8616D67780AC}" type="doc">
      <dgm:prSet loTypeId="urn:microsoft.com/office/officeart/2005/8/layout/hList1" loCatId="list" qsTypeId="urn:microsoft.com/office/officeart/2005/8/quickstyle/simple1" qsCatId="simple" csTypeId="urn:microsoft.com/office/officeart/2005/8/colors/accent3_2" csCatId="accent3"/>
      <dgm:spPr/>
      <dgm:t>
        <a:bodyPr/>
        <a:lstStyle/>
        <a:p>
          <a:endParaRPr lang="en-US"/>
        </a:p>
      </dgm:t>
    </dgm:pt>
    <dgm:pt modelId="{F4F25970-2D53-44F1-BED4-35FD01F7DEDE}">
      <dgm:prSet/>
      <dgm:spPr/>
      <dgm:t>
        <a:bodyPr/>
        <a:lstStyle/>
        <a:p>
          <a:r>
            <a:rPr lang="en-US"/>
            <a:t>Impropriety</a:t>
          </a:r>
        </a:p>
      </dgm:t>
    </dgm:pt>
    <dgm:pt modelId="{939620B2-F07F-48A6-9CF2-1F123D57F9EA}" type="parTrans" cxnId="{34977650-BEBC-48C7-AB57-5EDE92C6A2F5}">
      <dgm:prSet/>
      <dgm:spPr/>
      <dgm:t>
        <a:bodyPr/>
        <a:lstStyle/>
        <a:p>
          <a:endParaRPr lang="en-US"/>
        </a:p>
      </dgm:t>
    </dgm:pt>
    <dgm:pt modelId="{112F9B49-E5E3-419E-980F-09E99AAD82E5}" type="sibTrans" cxnId="{34977650-BEBC-48C7-AB57-5EDE92C6A2F5}">
      <dgm:prSet/>
      <dgm:spPr/>
      <dgm:t>
        <a:bodyPr/>
        <a:lstStyle/>
        <a:p>
          <a:endParaRPr lang="en-US"/>
        </a:p>
      </dgm:t>
    </dgm:pt>
    <dgm:pt modelId="{DD196921-4FF3-4174-B63E-96ACA25784D0}">
      <dgm:prSet/>
      <dgm:spPr/>
      <dgm:t>
        <a:bodyPr/>
        <a:lstStyle/>
        <a:p>
          <a:r>
            <a:rPr lang="en-US"/>
            <a:t>Low risk, low impact</a:t>
          </a:r>
        </a:p>
      </dgm:t>
    </dgm:pt>
    <dgm:pt modelId="{B4A71B72-5C1C-4DBC-8D9E-2B0B1C77D40A}" type="parTrans" cxnId="{6BBAEE62-D048-44B7-8CD8-CC6C14DF9252}">
      <dgm:prSet/>
      <dgm:spPr/>
      <dgm:t>
        <a:bodyPr/>
        <a:lstStyle/>
        <a:p>
          <a:endParaRPr lang="en-US"/>
        </a:p>
      </dgm:t>
    </dgm:pt>
    <dgm:pt modelId="{CCF6CD45-5076-400D-BF0E-F6AA84594DE6}" type="sibTrans" cxnId="{6BBAEE62-D048-44B7-8CD8-CC6C14DF9252}">
      <dgm:prSet/>
      <dgm:spPr/>
      <dgm:t>
        <a:bodyPr/>
        <a:lstStyle/>
        <a:p>
          <a:endParaRPr lang="en-US"/>
        </a:p>
      </dgm:t>
    </dgm:pt>
    <dgm:pt modelId="{32E9A6DD-B1DF-4C18-8613-E43B3D1ACA38}">
      <dgm:prSet/>
      <dgm:spPr/>
      <dgm:t>
        <a:bodyPr/>
        <a:lstStyle/>
        <a:p>
          <a:r>
            <a:rPr lang="en-US"/>
            <a:t>Can be corrected and contained at the school level</a:t>
          </a:r>
        </a:p>
      </dgm:t>
    </dgm:pt>
    <dgm:pt modelId="{FE1A4F0A-2318-4069-A876-190A72407AD0}" type="parTrans" cxnId="{BE02F704-17F0-4B0F-9D90-709B901EA548}">
      <dgm:prSet/>
      <dgm:spPr/>
      <dgm:t>
        <a:bodyPr/>
        <a:lstStyle/>
        <a:p>
          <a:endParaRPr lang="en-US"/>
        </a:p>
      </dgm:t>
    </dgm:pt>
    <dgm:pt modelId="{1F73D038-0768-453D-9AE9-AD89D6913794}" type="sibTrans" cxnId="{BE02F704-17F0-4B0F-9D90-709B901EA548}">
      <dgm:prSet/>
      <dgm:spPr/>
      <dgm:t>
        <a:bodyPr/>
        <a:lstStyle/>
        <a:p>
          <a:endParaRPr lang="en-US"/>
        </a:p>
      </dgm:t>
    </dgm:pt>
    <dgm:pt modelId="{CDCF2B64-F7EB-4CBF-8322-F7911B276AA2}">
      <dgm:prSet/>
      <dgm:spPr/>
      <dgm:t>
        <a:bodyPr/>
        <a:lstStyle/>
        <a:p>
          <a:r>
            <a:rPr lang="en-US"/>
            <a:t>Must be reported to SC and DA immediately</a:t>
          </a:r>
        </a:p>
      </dgm:t>
    </dgm:pt>
    <dgm:pt modelId="{1648CDD0-8D9B-4A20-A9ED-6F2211FE7372}" type="parTrans" cxnId="{BCB10F2D-A0AC-4CBE-9AC7-431D80E6C21F}">
      <dgm:prSet/>
      <dgm:spPr/>
      <dgm:t>
        <a:bodyPr/>
        <a:lstStyle/>
        <a:p>
          <a:endParaRPr lang="en-US"/>
        </a:p>
      </dgm:t>
    </dgm:pt>
    <dgm:pt modelId="{A4755418-D8AF-4720-85D7-6FC648A1546E}" type="sibTrans" cxnId="{BCB10F2D-A0AC-4CBE-9AC7-431D80E6C21F}">
      <dgm:prSet/>
      <dgm:spPr/>
      <dgm:t>
        <a:bodyPr/>
        <a:lstStyle/>
        <a:p>
          <a:endParaRPr lang="en-US"/>
        </a:p>
      </dgm:t>
    </dgm:pt>
    <dgm:pt modelId="{5CE8C46B-23BD-4751-92F1-8CE78B941F64}">
      <dgm:prSet/>
      <dgm:spPr/>
      <dgm:t>
        <a:bodyPr/>
        <a:lstStyle/>
        <a:p>
          <a:r>
            <a:rPr lang="en-US"/>
            <a:t>Must be submitted in the Appeals module in TIDE if student testing is impacted</a:t>
          </a:r>
        </a:p>
      </dgm:t>
    </dgm:pt>
    <dgm:pt modelId="{29D39D6A-4355-479F-AAD9-701ED3700B5C}" type="parTrans" cxnId="{6C04533C-5035-44C0-B0F2-607404051A3B}">
      <dgm:prSet/>
      <dgm:spPr/>
      <dgm:t>
        <a:bodyPr/>
        <a:lstStyle/>
        <a:p>
          <a:endParaRPr lang="en-US"/>
        </a:p>
      </dgm:t>
    </dgm:pt>
    <dgm:pt modelId="{BF2C1C22-AF61-4BD5-8C1C-1C5749383F51}" type="sibTrans" cxnId="{6C04533C-5035-44C0-B0F2-607404051A3B}">
      <dgm:prSet/>
      <dgm:spPr/>
      <dgm:t>
        <a:bodyPr/>
        <a:lstStyle/>
        <a:p>
          <a:endParaRPr lang="en-US"/>
        </a:p>
      </dgm:t>
    </dgm:pt>
    <dgm:pt modelId="{F7B27045-690C-4B56-8F70-7DD9DE226C85}">
      <dgm:prSet/>
      <dgm:spPr/>
      <dgm:t>
        <a:bodyPr/>
        <a:lstStyle/>
        <a:p>
          <a:r>
            <a:rPr lang="en-US"/>
            <a:t>Irregularity</a:t>
          </a:r>
        </a:p>
      </dgm:t>
    </dgm:pt>
    <dgm:pt modelId="{60941E18-8015-4CED-963F-F66DCB823888}" type="parTrans" cxnId="{792877C5-53F8-44F9-9C3A-554DCE7596EE}">
      <dgm:prSet/>
      <dgm:spPr/>
      <dgm:t>
        <a:bodyPr/>
        <a:lstStyle/>
        <a:p>
          <a:endParaRPr lang="en-US"/>
        </a:p>
      </dgm:t>
    </dgm:pt>
    <dgm:pt modelId="{E8074F3B-7F47-4EA9-91FA-5B85F10CEE35}" type="sibTrans" cxnId="{792877C5-53F8-44F9-9C3A-554DCE7596EE}">
      <dgm:prSet/>
      <dgm:spPr/>
      <dgm:t>
        <a:bodyPr/>
        <a:lstStyle/>
        <a:p>
          <a:endParaRPr lang="en-US"/>
        </a:p>
      </dgm:t>
    </dgm:pt>
    <dgm:pt modelId="{D17C2787-E4B7-40B5-A488-DC0942548E90}">
      <dgm:prSet/>
      <dgm:spPr/>
      <dgm:t>
        <a:bodyPr/>
        <a:lstStyle/>
        <a:p>
          <a:r>
            <a:rPr lang="en-US"/>
            <a:t>Impacts students and may potentially affect student performance, test security, or test validity</a:t>
          </a:r>
        </a:p>
      </dgm:t>
    </dgm:pt>
    <dgm:pt modelId="{04750D56-6876-4044-8CF3-87BE15589A54}" type="parTrans" cxnId="{6D2FD6C0-7ED9-41F2-8EB1-20E25A5C71B0}">
      <dgm:prSet/>
      <dgm:spPr/>
      <dgm:t>
        <a:bodyPr/>
        <a:lstStyle/>
        <a:p>
          <a:endParaRPr lang="en-US"/>
        </a:p>
      </dgm:t>
    </dgm:pt>
    <dgm:pt modelId="{66A269C6-01C1-41A7-97BA-02ED047D9673}" type="sibTrans" cxnId="{6D2FD6C0-7ED9-41F2-8EB1-20E25A5C71B0}">
      <dgm:prSet/>
      <dgm:spPr/>
      <dgm:t>
        <a:bodyPr/>
        <a:lstStyle/>
        <a:p>
          <a:endParaRPr lang="en-US"/>
        </a:p>
      </dgm:t>
    </dgm:pt>
    <dgm:pt modelId="{441BE51A-C33E-4D56-8457-A0E7626D37B0}">
      <dgm:prSet/>
      <dgm:spPr/>
      <dgm:t>
        <a:bodyPr/>
        <a:lstStyle/>
        <a:p>
          <a:r>
            <a:rPr lang="en-US"/>
            <a:t>Can be corrected or contained at the school or SU level</a:t>
          </a:r>
        </a:p>
      </dgm:t>
    </dgm:pt>
    <dgm:pt modelId="{64346FEC-4B53-4C7A-BD22-00223FA372AA}" type="parTrans" cxnId="{C6CD67C8-14F4-43C1-92EC-4A62E7A9DB02}">
      <dgm:prSet/>
      <dgm:spPr/>
      <dgm:t>
        <a:bodyPr/>
        <a:lstStyle/>
        <a:p>
          <a:endParaRPr lang="en-US"/>
        </a:p>
      </dgm:t>
    </dgm:pt>
    <dgm:pt modelId="{F7DB5449-9FDE-4231-A8A3-51BCF338FE85}" type="sibTrans" cxnId="{C6CD67C8-14F4-43C1-92EC-4A62E7A9DB02}">
      <dgm:prSet/>
      <dgm:spPr/>
      <dgm:t>
        <a:bodyPr/>
        <a:lstStyle/>
        <a:p>
          <a:endParaRPr lang="en-US"/>
        </a:p>
      </dgm:t>
    </dgm:pt>
    <dgm:pt modelId="{4D3DBFD5-6E5F-4F95-A692-E6F4DEECB0FC}">
      <dgm:prSet/>
      <dgm:spPr/>
      <dgm:t>
        <a:bodyPr/>
        <a:lstStyle/>
        <a:p>
          <a:r>
            <a:rPr lang="en-US"/>
            <a:t>Must be reported to SC and DA immediately</a:t>
          </a:r>
        </a:p>
      </dgm:t>
    </dgm:pt>
    <dgm:pt modelId="{3925FADD-04B0-4E4F-B96C-62A5B1647392}" type="parTrans" cxnId="{810DB858-69AB-4DC2-BCDC-240669ECC4E4}">
      <dgm:prSet/>
      <dgm:spPr/>
      <dgm:t>
        <a:bodyPr/>
        <a:lstStyle/>
        <a:p>
          <a:endParaRPr lang="en-US"/>
        </a:p>
      </dgm:t>
    </dgm:pt>
    <dgm:pt modelId="{FF47F988-A0DA-405C-91FA-9C713DE79E78}" type="sibTrans" cxnId="{810DB858-69AB-4DC2-BCDC-240669ECC4E4}">
      <dgm:prSet/>
      <dgm:spPr/>
      <dgm:t>
        <a:bodyPr/>
        <a:lstStyle/>
        <a:p>
          <a:endParaRPr lang="en-US"/>
        </a:p>
      </dgm:t>
    </dgm:pt>
    <dgm:pt modelId="{DBEFE372-BB31-4908-A00F-EC68CDB840BE}">
      <dgm:prSet/>
      <dgm:spPr/>
      <dgm:t>
        <a:bodyPr/>
        <a:lstStyle/>
        <a:p>
          <a:r>
            <a:rPr lang="en-US"/>
            <a:t>Must be submitted in Appeals module in TIDE if student testing is impacted</a:t>
          </a:r>
        </a:p>
      </dgm:t>
    </dgm:pt>
    <dgm:pt modelId="{C0BFE579-E569-4D3D-BA77-ADDEC871043B}" type="parTrans" cxnId="{188E95E6-CC22-4939-8649-BC570FDC27CB}">
      <dgm:prSet/>
      <dgm:spPr/>
      <dgm:t>
        <a:bodyPr/>
        <a:lstStyle/>
        <a:p>
          <a:endParaRPr lang="en-US"/>
        </a:p>
      </dgm:t>
    </dgm:pt>
    <dgm:pt modelId="{18BE85F8-9978-4BC3-8C71-C1C4CED03AA2}" type="sibTrans" cxnId="{188E95E6-CC22-4939-8649-BC570FDC27CB}">
      <dgm:prSet/>
      <dgm:spPr/>
      <dgm:t>
        <a:bodyPr/>
        <a:lstStyle/>
        <a:p>
          <a:endParaRPr lang="en-US"/>
        </a:p>
      </dgm:t>
    </dgm:pt>
    <dgm:pt modelId="{59BCF0D6-B565-4365-8BDC-256098602251}">
      <dgm:prSet/>
      <dgm:spPr/>
      <dgm:t>
        <a:bodyPr/>
        <a:lstStyle/>
        <a:p>
          <a:r>
            <a:rPr lang="en-US"/>
            <a:t>Breach</a:t>
          </a:r>
        </a:p>
      </dgm:t>
    </dgm:pt>
    <dgm:pt modelId="{36F6B2EB-B68E-4E60-92E8-7708C17B73CF}" type="parTrans" cxnId="{322A2268-A2E8-4016-8151-92349F6CDF0D}">
      <dgm:prSet/>
      <dgm:spPr/>
      <dgm:t>
        <a:bodyPr/>
        <a:lstStyle/>
        <a:p>
          <a:endParaRPr lang="en-US"/>
        </a:p>
      </dgm:t>
    </dgm:pt>
    <dgm:pt modelId="{10BD8AB1-E45C-4A1E-9076-58F1D3DB9F2D}" type="sibTrans" cxnId="{322A2268-A2E8-4016-8151-92349F6CDF0D}">
      <dgm:prSet/>
      <dgm:spPr/>
      <dgm:t>
        <a:bodyPr/>
        <a:lstStyle/>
        <a:p>
          <a:endParaRPr lang="en-US"/>
        </a:p>
      </dgm:t>
    </dgm:pt>
    <dgm:pt modelId="{EDF6A621-EFBD-4230-B760-1F6EF7A43BBE}">
      <dgm:prSet/>
      <dgm:spPr/>
      <dgm:t>
        <a:bodyPr/>
        <a:lstStyle/>
        <a:p>
          <a:r>
            <a:rPr lang="en-US"/>
            <a:t>Poses threat to the validity of the test</a:t>
          </a:r>
        </a:p>
      </dgm:t>
    </dgm:pt>
    <dgm:pt modelId="{F46CFB74-C2B9-4BCA-A85D-EB15C50063F6}" type="parTrans" cxnId="{040E2572-8B33-4F48-BA01-A4D07A9BCD5C}">
      <dgm:prSet/>
      <dgm:spPr/>
      <dgm:t>
        <a:bodyPr/>
        <a:lstStyle/>
        <a:p>
          <a:endParaRPr lang="en-US"/>
        </a:p>
      </dgm:t>
    </dgm:pt>
    <dgm:pt modelId="{7EEB952D-CCD0-40F1-BFF4-D0A6E65604C1}" type="sibTrans" cxnId="{040E2572-8B33-4F48-BA01-A4D07A9BCD5C}">
      <dgm:prSet/>
      <dgm:spPr/>
      <dgm:t>
        <a:bodyPr/>
        <a:lstStyle/>
        <a:p>
          <a:endParaRPr lang="en-US"/>
        </a:p>
      </dgm:t>
    </dgm:pt>
    <dgm:pt modelId="{18509774-98C0-41DB-80DF-829AD702D01E}">
      <dgm:prSet/>
      <dgm:spPr/>
      <dgm:t>
        <a:bodyPr/>
        <a:lstStyle/>
        <a:p>
          <a:r>
            <a:rPr lang="en-US"/>
            <a:t>Must be reported to SC and DA immediately</a:t>
          </a:r>
        </a:p>
      </dgm:t>
    </dgm:pt>
    <dgm:pt modelId="{65C37A6D-67F2-4A94-932E-56576A4F0C6A}" type="parTrans" cxnId="{2C11337E-CA1D-486C-8BE5-D41D5943074C}">
      <dgm:prSet/>
      <dgm:spPr/>
      <dgm:t>
        <a:bodyPr/>
        <a:lstStyle/>
        <a:p>
          <a:endParaRPr lang="en-US"/>
        </a:p>
      </dgm:t>
    </dgm:pt>
    <dgm:pt modelId="{6B0389B9-231E-44B2-BBE6-7C6822F09383}" type="sibTrans" cxnId="{2C11337E-CA1D-486C-8BE5-D41D5943074C}">
      <dgm:prSet/>
      <dgm:spPr/>
      <dgm:t>
        <a:bodyPr/>
        <a:lstStyle/>
        <a:p>
          <a:endParaRPr lang="en-US"/>
        </a:p>
      </dgm:t>
    </dgm:pt>
    <dgm:pt modelId="{C971DCB1-80FE-4596-A21E-C0E6545883C9}">
      <dgm:prSet/>
      <dgm:spPr/>
      <dgm:t>
        <a:bodyPr/>
        <a:lstStyle/>
        <a:p>
          <a:r>
            <a:rPr lang="en-US"/>
            <a:t>Must be submitted in Appeals module in TIDE if student testing is impacted</a:t>
          </a:r>
        </a:p>
      </dgm:t>
    </dgm:pt>
    <dgm:pt modelId="{4506AE64-924D-42CA-8846-B1AA77FFF13E}" type="parTrans" cxnId="{58E9D07F-8434-49E4-AAE7-9E49A41994A3}">
      <dgm:prSet/>
      <dgm:spPr/>
      <dgm:t>
        <a:bodyPr/>
        <a:lstStyle/>
        <a:p>
          <a:endParaRPr lang="en-US"/>
        </a:p>
      </dgm:t>
    </dgm:pt>
    <dgm:pt modelId="{C001F3F5-894F-4F44-8C74-BBB634F08BAC}" type="sibTrans" cxnId="{58E9D07F-8434-49E4-AAE7-9E49A41994A3}">
      <dgm:prSet/>
      <dgm:spPr/>
      <dgm:t>
        <a:bodyPr/>
        <a:lstStyle/>
        <a:p>
          <a:endParaRPr lang="en-US"/>
        </a:p>
      </dgm:t>
    </dgm:pt>
    <dgm:pt modelId="{09BCF561-50B2-4093-9C5B-BB1AEFEC9E18}" type="pres">
      <dgm:prSet presAssocID="{6B47BFC4-16BA-401D-97FE-8616D67780AC}" presName="Name0" presStyleCnt="0">
        <dgm:presLayoutVars>
          <dgm:dir/>
          <dgm:animLvl val="lvl"/>
          <dgm:resizeHandles val="exact"/>
        </dgm:presLayoutVars>
      </dgm:prSet>
      <dgm:spPr/>
    </dgm:pt>
    <dgm:pt modelId="{99EF86CE-8E2E-416C-AED2-87165F7E65A0}" type="pres">
      <dgm:prSet presAssocID="{F4F25970-2D53-44F1-BED4-35FD01F7DEDE}" presName="composite" presStyleCnt="0"/>
      <dgm:spPr/>
    </dgm:pt>
    <dgm:pt modelId="{D1443FEF-227A-44C6-B135-C585C186E128}" type="pres">
      <dgm:prSet presAssocID="{F4F25970-2D53-44F1-BED4-35FD01F7DEDE}" presName="parTx" presStyleLbl="alignNode1" presStyleIdx="0" presStyleCnt="3">
        <dgm:presLayoutVars>
          <dgm:chMax val="0"/>
          <dgm:chPref val="0"/>
          <dgm:bulletEnabled val="1"/>
        </dgm:presLayoutVars>
      </dgm:prSet>
      <dgm:spPr/>
    </dgm:pt>
    <dgm:pt modelId="{A63449C8-C8CE-458C-BEF6-868C88E8E212}" type="pres">
      <dgm:prSet presAssocID="{F4F25970-2D53-44F1-BED4-35FD01F7DEDE}" presName="desTx" presStyleLbl="alignAccFollowNode1" presStyleIdx="0" presStyleCnt="3">
        <dgm:presLayoutVars>
          <dgm:bulletEnabled val="1"/>
        </dgm:presLayoutVars>
      </dgm:prSet>
      <dgm:spPr/>
    </dgm:pt>
    <dgm:pt modelId="{B2D98AED-833E-44C0-A6FB-FD627596342B}" type="pres">
      <dgm:prSet presAssocID="{112F9B49-E5E3-419E-980F-09E99AAD82E5}" presName="space" presStyleCnt="0"/>
      <dgm:spPr/>
    </dgm:pt>
    <dgm:pt modelId="{BE80F26D-AA55-42B2-981B-1F983E93A01E}" type="pres">
      <dgm:prSet presAssocID="{F7B27045-690C-4B56-8F70-7DD9DE226C85}" presName="composite" presStyleCnt="0"/>
      <dgm:spPr/>
    </dgm:pt>
    <dgm:pt modelId="{85480DE1-FF98-49A3-8C2C-2FD33847DB5B}" type="pres">
      <dgm:prSet presAssocID="{F7B27045-690C-4B56-8F70-7DD9DE226C85}" presName="parTx" presStyleLbl="alignNode1" presStyleIdx="1" presStyleCnt="3">
        <dgm:presLayoutVars>
          <dgm:chMax val="0"/>
          <dgm:chPref val="0"/>
          <dgm:bulletEnabled val="1"/>
        </dgm:presLayoutVars>
      </dgm:prSet>
      <dgm:spPr/>
    </dgm:pt>
    <dgm:pt modelId="{80A176FA-BCAB-401B-9E89-F68B45979A02}" type="pres">
      <dgm:prSet presAssocID="{F7B27045-690C-4B56-8F70-7DD9DE226C85}" presName="desTx" presStyleLbl="alignAccFollowNode1" presStyleIdx="1" presStyleCnt="3">
        <dgm:presLayoutVars>
          <dgm:bulletEnabled val="1"/>
        </dgm:presLayoutVars>
      </dgm:prSet>
      <dgm:spPr/>
    </dgm:pt>
    <dgm:pt modelId="{068ACC82-CDF2-471D-B2C8-6B0614132165}" type="pres">
      <dgm:prSet presAssocID="{E8074F3B-7F47-4EA9-91FA-5B85F10CEE35}" presName="space" presStyleCnt="0"/>
      <dgm:spPr/>
    </dgm:pt>
    <dgm:pt modelId="{401C6158-661E-45B9-834F-28B9C170D6E2}" type="pres">
      <dgm:prSet presAssocID="{59BCF0D6-B565-4365-8BDC-256098602251}" presName="composite" presStyleCnt="0"/>
      <dgm:spPr/>
    </dgm:pt>
    <dgm:pt modelId="{8F5DAFFF-BEE4-49F1-903C-C4B4C737DE62}" type="pres">
      <dgm:prSet presAssocID="{59BCF0D6-B565-4365-8BDC-256098602251}" presName="parTx" presStyleLbl="alignNode1" presStyleIdx="2" presStyleCnt="3">
        <dgm:presLayoutVars>
          <dgm:chMax val="0"/>
          <dgm:chPref val="0"/>
          <dgm:bulletEnabled val="1"/>
        </dgm:presLayoutVars>
      </dgm:prSet>
      <dgm:spPr/>
    </dgm:pt>
    <dgm:pt modelId="{149CA8A5-B098-460B-8189-5D6A87207947}" type="pres">
      <dgm:prSet presAssocID="{59BCF0D6-B565-4365-8BDC-256098602251}" presName="desTx" presStyleLbl="alignAccFollowNode1" presStyleIdx="2" presStyleCnt="3">
        <dgm:presLayoutVars>
          <dgm:bulletEnabled val="1"/>
        </dgm:presLayoutVars>
      </dgm:prSet>
      <dgm:spPr/>
    </dgm:pt>
  </dgm:ptLst>
  <dgm:cxnLst>
    <dgm:cxn modelId="{BE02F704-17F0-4B0F-9D90-709B901EA548}" srcId="{DD196921-4FF3-4174-B63E-96ACA25784D0}" destId="{32E9A6DD-B1DF-4C18-8613-E43B3D1ACA38}" srcOrd="0" destOrd="0" parTransId="{FE1A4F0A-2318-4069-A876-190A72407AD0}" sibTransId="{1F73D038-0768-453D-9AE9-AD89D6913794}"/>
    <dgm:cxn modelId="{FEEDE610-B92F-4E51-960C-AD7B1682E2B1}" type="presOf" srcId="{4D3DBFD5-6E5F-4F95-A692-E6F4DEECB0FC}" destId="{80A176FA-BCAB-401B-9E89-F68B45979A02}" srcOrd="0" destOrd="2" presId="urn:microsoft.com/office/officeart/2005/8/layout/hList1"/>
    <dgm:cxn modelId="{36FD111C-4941-4693-A9B8-E9956508368E}" type="presOf" srcId="{C971DCB1-80FE-4596-A21E-C0E6545883C9}" destId="{149CA8A5-B098-460B-8189-5D6A87207947}" srcOrd="0" destOrd="2" presId="urn:microsoft.com/office/officeart/2005/8/layout/hList1"/>
    <dgm:cxn modelId="{B63BBF22-38B1-40AA-AA18-17A8FCECC819}" type="presOf" srcId="{F4F25970-2D53-44F1-BED4-35FD01F7DEDE}" destId="{D1443FEF-227A-44C6-B135-C585C186E128}" srcOrd="0" destOrd="0" presId="urn:microsoft.com/office/officeart/2005/8/layout/hList1"/>
    <dgm:cxn modelId="{28774626-109A-4006-A8F8-BABA0FC160F3}" type="presOf" srcId="{DD196921-4FF3-4174-B63E-96ACA25784D0}" destId="{A63449C8-C8CE-458C-BEF6-868C88E8E212}" srcOrd="0" destOrd="0" presId="urn:microsoft.com/office/officeart/2005/8/layout/hList1"/>
    <dgm:cxn modelId="{BCB10F2D-A0AC-4CBE-9AC7-431D80E6C21F}" srcId="{DD196921-4FF3-4174-B63E-96ACA25784D0}" destId="{CDCF2B64-F7EB-4CBF-8322-F7911B276AA2}" srcOrd="1" destOrd="0" parTransId="{1648CDD0-8D9B-4A20-A9ED-6F2211FE7372}" sibTransId="{A4755418-D8AF-4720-85D7-6FC648A1546E}"/>
    <dgm:cxn modelId="{6C04533C-5035-44C0-B0F2-607404051A3B}" srcId="{DD196921-4FF3-4174-B63E-96ACA25784D0}" destId="{5CE8C46B-23BD-4751-92F1-8CE78B941F64}" srcOrd="2" destOrd="0" parTransId="{29D39D6A-4355-479F-AAD9-701ED3700B5C}" sibTransId="{BF2C1C22-AF61-4BD5-8C1C-1C5749383F51}"/>
    <dgm:cxn modelId="{6BBAEE62-D048-44B7-8CD8-CC6C14DF9252}" srcId="{F4F25970-2D53-44F1-BED4-35FD01F7DEDE}" destId="{DD196921-4FF3-4174-B63E-96ACA25784D0}" srcOrd="0" destOrd="0" parTransId="{B4A71B72-5C1C-4DBC-8D9E-2B0B1C77D40A}" sibTransId="{CCF6CD45-5076-400D-BF0E-F6AA84594DE6}"/>
    <dgm:cxn modelId="{3185B167-ACAD-4E6E-AF5A-B4E4CBFD3883}" type="presOf" srcId="{DBEFE372-BB31-4908-A00F-EC68CDB840BE}" destId="{80A176FA-BCAB-401B-9E89-F68B45979A02}" srcOrd="0" destOrd="3" presId="urn:microsoft.com/office/officeart/2005/8/layout/hList1"/>
    <dgm:cxn modelId="{8A2AD747-4265-4AD2-B71A-FFE6E165E8AE}" type="presOf" srcId="{59BCF0D6-B565-4365-8BDC-256098602251}" destId="{8F5DAFFF-BEE4-49F1-903C-C4B4C737DE62}" srcOrd="0" destOrd="0" presId="urn:microsoft.com/office/officeart/2005/8/layout/hList1"/>
    <dgm:cxn modelId="{322A2268-A2E8-4016-8151-92349F6CDF0D}" srcId="{6B47BFC4-16BA-401D-97FE-8616D67780AC}" destId="{59BCF0D6-B565-4365-8BDC-256098602251}" srcOrd="2" destOrd="0" parTransId="{36F6B2EB-B68E-4E60-92E8-7708C17B73CF}" sibTransId="{10BD8AB1-E45C-4A1E-9076-58F1D3DB9F2D}"/>
    <dgm:cxn modelId="{34977650-BEBC-48C7-AB57-5EDE92C6A2F5}" srcId="{6B47BFC4-16BA-401D-97FE-8616D67780AC}" destId="{F4F25970-2D53-44F1-BED4-35FD01F7DEDE}" srcOrd="0" destOrd="0" parTransId="{939620B2-F07F-48A6-9CF2-1F123D57F9EA}" sibTransId="{112F9B49-E5E3-419E-980F-09E99AAD82E5}"/>
    <dgm:cxn modelId="{34D21871-1398-4CD7-80B8-BD6CFC0792C0}" type="presOf" srcId="{6B47BFC4-16BA-401D-97FE-8616D67780AC}" destId="{09BCF561-50B2-4093-9C5B-BB1AEFEC9E18}" srcOrd="0" destOrd="0" presId="urn:microsoft.com/office/officeart/2005/8/layout/hList1"/>
    <dgm:cxn modelId="{040E2572-8B33-4F48-BA01-A4D07A9BCD5C}" srcId="{59BCF0D6-B565-4365-8BDC-256098602251}" destId="{EDF6A621-EFBD-4230-B760-1F6EF7A43BBE}" srcOrd="0" destOrd="0" parTransId="{F46CFB74-C2B9-4BCA-A85D-EB15C50063F6}" sibTransId="{7EEB952D-CCD0-40F1-BFF4-D0A6E65604C1}"/>
    <dgm:cxn modelId="{F1D88358-B176-4AF7-9050-8565A7218DAA}" type="presOf" srcId="{441BE51A-C33E-4D56-8457-A0E7626D37B0}" destId="{80A176FA-BCAB-401B-9E89-F68B45979A02}" srcOrd="0" destOrd="1" presId="urn:microsoft.com/office/officeart/2005/8/layout/hList1"/>
    <dgm:cxn modelId="{810DB858-69AB-4DC2-BCDC-240669ECC4E4}" srcId="{F7B27045-690C-4B56-8F70-7DD9DE226C85}" destId="{4D3DBFD5-6E5F-4F95-A692-E6F4DEECB0FC}" srcOrd="2" destOrd="0" parTransId="{3925FADD-04B0-4E4F-B96C-62A5B1647392}" sibTransId="{FF47F988-A0DA-405C-91FA-9C713DE79E78}"/>
    <dgm:cxn modelId="{2C11337E-CA1D-486C-8BE5-D41D5943074C}" srcId="{59BCF0D6-B565-4365-8BDC-256098602251}" destId="{18509774-98C0-41DB-80DF-829AD702D01E}" srcOrd="1" destOrd="0" parTransId="{65C37A6D-67F2-4A94-932E-56576A4F0C6A}" sibTransId="{6B0389B9-231E-44B2-BBE6-7C6822F09383}"/>
    <dgm:cxn modelId="{58E9D07F-8434-49E4-AAE7-9E49A41994A3}" srcId="{59BCF0D6-B565-4365-8BDC-256098602251}" destId="{C971DCB1-80FE-4596-A21E-C0E6545883C9}" srcOrd="2" destOrd="0" parTransId="{4506AE64-924D-42CA-8846-B1AA77FFF13E}" sibTransId="{C001F3F5-894F-4F44-8C74-BBB634F08BAC}"/>
    <dgm:cxn modelId="{F66FB681-D12B-48BC-B2D4-8BC5BCFD433A}" type="presOf" srcId="{F7B27045-690C-4B56-8F70-7DD9DE226C85}" destId="{85480DE1-FF98-49A3-8C2C-2FD33847DB5B}" srcOrd="0" destOrd="0" presId="urn:microsoft.com/office/officeart/2005/8/layout/hList1"/>
    <dgm:cxn modelId="{6D349E89-D49F-4852-B6BB-584867410254}" type="presOf" srcId="{CDCF2B64-F7EB-4CBF-8322-F7911B276AA2}" destId="{A63449C8-C8CE-458C-BEF6-868C88E8E212}" srcOrd="0" destOrd="2" presId="urn:microsoft.com/office/officeart/2005/8/layout/hList1"/>
    <dgm:cxn modelId="{E7E1E3AD-B78F-4BE2-BCBE-0FA4F7607455}" type="presOf" srcId="{D17C2787-E4B7-40B5-A488-DC0942548E90}" destId="{80A176FA-BCAB-401B-9E89-F68B45979A02}" srcOrd="0" destOrd="0" presId="urn:microsoft.com/office/officeart/2005/8/layout/hList1"/>
    <dgm:cxn modelId="{827970AE-6FB6-4C68-BF1F-09F99B7A8068}" type="presOf" srcId="{18509774-98C0-41DB-80DF-829AD702D01E}" destId="{149CA8A5-B098-460B-8189-5D6A87207947}" srcOrd="0" destOrd="1" presId="urn:microsoft.com/office/officeart/2005/8/layout/hList1"/>
    <dgm:cxn modelId="{D2842CB0-22C7-434C-94FE-7C6B9A512B1E}" type="presOf" srcId="{EDF6A621-EFBD-4230-B760-1F6EF7A43BBE}" destId="{149CA8A5-B098-460B-8189-5D6A87207947}" srcOrd="0" destOrd="0" presId="urn:microsoft.com/office/officeart/2005/8/layout/hList1"/>
    <dgm:cxn modelId="{6D2FD6C0-7ED9-41F2-8EB1-20E25A5C71B0}" srcId="{F7B27045-690C-4B56-8F70-7DD9DE226C85}" destId="{D17C2787-E4B7-40B5-A488-DC0942548E90}" srcOrd="0" destOrd="0" parTransId="{04750D56-6876-4044-8CF3-87BE15589A54}" sibTransId="{66A269C6-01C1-41A7-97BA-02ED047D9673}"/>
    <dgm:cxn modelId="{792877C5-53F8-44F9-9C3A-554DCE7596EE}" srcId="{6B47BFC4-16BA-401D-97FE-8616D67780AC}" destId="{F7B27045-690C-4B56-8F70-7DD9DE226C85}" srcOrd="1" destOrd="0" parTransId="{60941E18-8015-4CED-963F-F66DCB823888}" sibTransId="{E8074F3B-7F47-4EA9-91FA-5B85F10CEE35}"/>
    <dgm:cxn modelId="{C6CD67C8-14F4-43C1-92EC-4A62E7A9DB02}" srcId="{F7B27045-690C-4B56-8F70-7DD9DE226C85}" destId="{441BE51A-C33E-4D56-8457-A0E7626D37B0}" srcOrd="1" destOrd="0" parTransId="{64346FEC-4B53-4C7A-BD22-00223FA372AA}" sibTransId="{F7DB5449-9FDE-4231-A8A3-51BCF338FE85}"/>
    <dgm:cxn modelId="{188E95E6-CC22-4939-8649-BC570FDC27CB}" srcId="{F7B27045-690C-4B56-8F70-7DD9DE226C85}" destId="{DBEFE372-BB31-4908-A00F-EC68CDB840BE}" srcOrd="3" destOrd="0" parTransId="{C0BFE579-E569-4D3D-BA77-ADDEC871043B}" sibTransId="{18BE85F8-9978-4BC3-8C71-C1C4CED03AA2}"/>
    <dgm:cxn modelId="{531477F3-9FB2-4F9E-9C5C-16C955B75FF3}" type="presOf" srcId="{32E9A6DD-B1DF-4C18-8613-E43B3D1ACA38}" destId="{A63449C8-C8CE-458C-BEF6-868C88E8E212}" srcOrd="0" destOrd="1" presId="urn:microsoft.com/office/officeart/2005/8/layout/hList1"/>
    <dgm:cxn modelId="{F53B77FD-CC36-4CD4-91ED-8E531CEE6598}" type="presOf" srcId="{5CE8C46B-23BD-4751-92F1-8CE78B941F64}" destId="{A63449C8-C8CE-458C-BEF6-868C88E8E212}" srcOrd="0" destOrd="3" presId="urn:microsoft.com/office/officeart/2005/8/layout/hList1"/>
    <dgm:cxn modelId="{57A70E4E-D7FC-4FF0-A91D-6B0C7E4567E8}" type="presParOf" srcId="{09BCF561-50B2-4093-9C5B-BB1AEFEC9E18}" destId="{99EF86CE-8E2E-416C-AED2-87165F7E65A0}" srcOrd="0" destOrd="0" presId="urn:microsoft.com/office/officeart/2005/8/layout/hList1"/>
    <dgm:cxn modelId="{EFF5921F-F533-454B-8371-8100F70E3B28}" type="presParOf" srcId="{99EF86CE-8E2E-416C-AED2-87165F7E65A0}" destId="{D1443FEF-227A-44C6-B135-C585C186E128}" srcOrd="0" destOrd="0" presId="urn:microsoft.com/office/officeart/2005/8/layout/hList1"/>
    <dgm:cxn modelId="{C8D0FEC8-EE62-4576-938E-3DD23F34956C}" type="presParOf" srcId="{99EF86CE-8E2E-416C-AED2-87165F7E65A0}" destId="{A63449C8-C8CE-458C-BEF6-868C88E8E212}" srcOrd="1" destOrd="0" presId="urn:microsoft.com/office/officeart/2005/8/layout/hList1"/>
    <dgm:cxn modelId="{D8E2084E-3026-452E-858E-F3AA1A49A613}" type="presParOf" srcId="{09BCF561-50B2-4093-9C5B-BB1AEFEC9E18}" destId="{B2D98AED-833E-44C0-A6FB-FD627596342B}" srcOrd="1" destOrd="0" presId="urn:microsoft.com/office/officeart/2005/8/layout/hList1"/>
    <dgm:cxn modelId="{AF966ABE-1786-486D-ABA4-731ED4061A9D}" type="presParOf" srcId="{09BCF561-50B2-4093-9C5B-BB1AEFEC9E18}" destId="{BE80F26D-AA55-42B2-981B-1F983E93A01E}" srcOrd="2" destOrd="0" presId="urn:microsoft.com/office/officeart/2005/8/layout/hList1"/>
    <dgm:cxn modelId="{FC5ABBB4-CA7D-4DB1-9A55-81DD3846ED00}" type="presParOf" srcId="{BE80F26D-AA55-42B2-981B-1F983E93A01E}" destId="{85480DE1-FF98-49A3-8C2C-2FD33847DB5B}" srcOrd="0" destOrd="0" presId="urn:microsoft.com/office/officeart/2005/8/layout/hList1"/>
    <dgm:cxn modelId="{B8823AEF-52C8-45BA-917F-12FFF8967842}" type="presParOf" srcId="{BE80F26D-AA55-42B2-981B-1F983E93A01E}" destId="{80A176FA-BCAB-401B-9E89-F68B45979A02}" srcOrd="1" destOrd="0" presId="urn:microsoft.com/office/officeart/2005/8/layout/hList1"/>
    <dgm:cxn modelId="{7647890F-AF15-43D7-983B-E2AE49FDFBB7}" type="presParOf" srcId="{09BCF561-50B2-4093-9C5B-BB1AEFEC9E18}" destId="{068ACC82-CDF2-471D-B2C8-6B0614132165}" srcOrd="3" destOrd="0" presId="urn:microsoft.com/office/officeart/2005/8/layout/hList1"/>
    <dgm:cxn modelId="{3E4C8BF9-348D-407C-8025-0B4EB5E2FB0E}" type="presParOf" srcId="{09BCF561-50B2-4093-9C5B-BB1AEFEC9E18}" destId="{401C6158-661E-45B9-834F-28B9C170D6E2}" srcOrd="4" destOrd="0" presId="urn:microsoft.com/office/officeart/2005/8/layout/hList1"/>
    <dgm:cxn modelId="{A7F257FF-943E-4588-85B6-66B805686AAC}" type="presParOf" srcId="{401C6158-661E-45B9-834F-28B9C170D6E2}" destId="{8F5DAFFF-BEE4-49F1-903C-C4B4C737DE62}" srcOrd="0" destOrd="0" presId="urn:microsoft.com/office/officeart/2005/8/layout/hList1"/>
    <dgm:cxn modelId="{6060C355-7AB7-4A08-BC50-1A98BA67A4C3}" type="presParOf" srcId="{401C6158-661E-45B9-834F-28B9C170D6E2}" destId="{149CA8A5-B098-460B-8189-5D6A872079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D0A80C-CDC5-4FBC-9AE0-FC2A2D34C61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AEECF75-6C6F-43B2-A49F-76CCEB7B34A8}">
      <dgm:prSet/>
      <dgm:spPr/>
      <dgm:t>
        <a:bodyPr/>
        <a:lstStyle/>
        <a:p>
          <a:pPr rtl="0"/>
          <a:r>
            <a:rPr lang="en-US"/>
            <a:t>Vermont's testing window: March </a:t>
          </a:r>
          <a:r>
            <a:rPr lang="en-US">
              <a:latin typeface="Calibri Light" panose="020F0302020204030204"/>
            </a:rPr>
            <a:t>15</a:t>
          </a:r>
          <a:r>
            <a:rPr lang="en-US"/>
            <a:t> – June </a:t>
          </a:r>
          <a:r>
            <a:rPr lang="en-US">
              <a:latin typeface="Calibri Light" panose="020F0302020204030204"/>
            </a:rPr>
            <a:t>10 (May 30 – June 10 reserved for make-up testing)</a:t>
          </a:r>
          <a:endParaRPr lang="en-US"/>
        </a:p>
      </dgm:t>
    </dgm:pt>
    <dgm:pt modelId="{4BAEB346-2428-4AC5-B2C5-F447FAB4EDF0}" type="parTrans" cxnId="{FFEDB1AC-4832-4352-9BD6-396B953DC3DA}">
      <dgm:prSet/>
      <dgm:spPr/>
      <dgm:t>
        <a:bodyPr/>
        <a:lstStyle/>
        <a:p>
          <a:endParaRPr lang="en-US"/>
        </a:p>
      </dgm:t>
    </dgm:pt>
    <dgm:pt modelId="{CB91C9C7-6379-4E68-9DFF-A7F149C5FB54}" type="sibTrans" cxnId="{FFEDB1AC-4832-4352-9BD6-396B953DC3DA}">
      <dgm:prSet/>
      <dgm:spPr/>
      <dgm:t>
        <a:bodyPr/>
        <a:lstStyle/>
        <a:p>
          <a:endParaRPr lang="en-US"/>
        </a:p>
      </dgm:t>
    </dgm:pt>
    <dgm:pt modelId="{FC2C244A-389A-489C-B46A-89F8F19BE946}">
      <dgm:prSet/>
      <dgm:spPr/>
      <dgm:t>
        <a:bodyPr/>
        <a:lstStyle/>
        <a:p>
          <a:r>
            <a:rPr lang="en-US" i="1"/>
            <a:t>[Please insert SU or school testing window/schedule]</a:t>
          </a:r>
          <a:endParaRPr lang="en-US"/>
        </a:p>
      </dgm:t>
    </dgm:pt>
    <dgm:pt modelId="{DDF2C58D-4B21-481A-8D4A-081DB7C7E1C6}" type="parTrans" cxnId="{5AE25557-4705-4C18-9AF9-D10CDC92DBD9}">
      <dgm:prSet/>
      <dgm:spPr/>
      <dgm:t>
        <a:bodyPr/>
        <a:lstStyle/>
        <a:p>
          <a:endParaRPr lang="en-US"/>
        </a:p>
      </dgm:t>
    </dgm:pt>
    <dgm:pt modelId="{4056E702-7266-4FB2-A156-D47C0903FC37}" type="sibTrans" cxnId="{5AE25557-4705-4C18-9AF9-D10CDC92DBD9}">
      <dgm:prSet/>
      <dgm:spPr/>
      <dgm:t>
        <a:bodyPr/>
        <a:lstStyle/>
        <a:p>
          <a:endParaRPr lang="en-US"/>
        </a:p>
      </dgm:t>
    </dgm:pt>
    <dgm:pt modelId="{9287A42F-865B-4078-AE25-137AED748C31}" type="pres">
      <dgm:prSet presAssocID="{C5D0A80C-CDC5-4FBC-9AE0-FC2A2D34C61C}" presName="linear" presStyleCnt="0">
        <dgm:presLayoutVars>
          <dgm:animLvl val="lvl"/>
          <dgm:resizeHandles val="exact"/>
        </dgm:presLayoutVars>
      </dgm:prSet>
      <dgm:spPr/>
    </dgm:pt>
    <dgm:pt modelId="{C66648DB-BF51-4CBC-8033-23D9F62A2066}" type="pres">
      <dgm:prSet presAssocID="{0AEECF75-6C6F-43B2-A49F-76CCEB7B34A8}" presName="parentText" presStyleLbl="node1" presStyleIdx="0" presStyleCnt="2">
        <dgm:presLayoutVars>
          <dgm:chMax val="0"/>
          <dgm:bulletEnabled val="1"/>
        </dgm:presLayoutVars>
      </dgm:prSet>
      <dgm:spPr/>
    </dgm:pt>
    <dgm:pt modelId="{261B3A7C-8F8F-4D7B-A66E-C9FBBB6B7DCB}" type="pres">
      <dgm:prSet presAssocID="{CB91C9C7-6379-4E68-9DFF-A7F149C5FB54}" presName="spacer" presStyleCnt="0"/>
      <dgm:spPr/>
    </dgm:pt>
    <dgm:pt modelId="{97A857CC-2A86-46E8-A3C2-48680C51FB4C}" type="pres">
      <dgm:prSet presAssocID="{FC2C244A-389A-489C-B46A-89F8F19BE946}" presName="parentText" presStyleLbl="node1" presStyleIdx="1" presStyleCnt="2">
        <dgm:presLayoutVars>
          <dgm:chMax val="0"/>
          <dgm:bulletEnabled val="1"/>
        </dgm:presLayoutVars>
      </dgm:prSet>
      <dgm:spPr/>
    </dgm:pt>
  </dgm:ptLst>
  <dgm:cxnLst>
    <dgm:cxn modelId="{6B632418-5BA8-4964-BDB3-9E6E5DDD258D}" type="presOf" srcId="{C5D0A80C-CDC5-4FBC-9AE0-FC2A2D34C61C}" destId="{9287A42F-865B-4078-AE25-137AED748C31}" srcOrd="0" destOrd="0" presId="urn:microsoft.com/office/officeart/2005/8/layout/vList2"/>
    <dgm:cxn modelId="{56AA602C-CED5-401B-A0C6-306817414A82}" type="presOf" srcId="{0AEECF75-6C6F-43B2-A49F-76CCEB7B34A8}" destId="{C66648DB-BF51-4CBC-8033-23D9F62A2066}" srcOrd="0" destOrd="0" presId="urn:microsoft.com/office/officeart/2005/8/layout/vList2"/>
    <dgm:cxn modelId="{5AE25557-4705-4C18-9AF9-D10CDC92DBD9}" srcId="{C5D0A80C-CDC5-4FBC-9AE0-FC2A2D34C61C}" destId="{FC2C244A-389A-489C-B46A-89F8F19BE946}" srcOrd="1" destOrd="0" parTransId="{DDF2C58D-4B21-481A-8D4A-081DB7C7E1C6}" sibTransId="{4056E702-7266-4FB2-A156-D47C0903FC37}"/>
    <dgm:cxn modelId="{E3D0F79E-DB5C-4A44-8BA3-F9C09666FFCE}" type="presOf" srcId="{FC2C244A-389A-489C-B46A-89F8F19BE946}" destId="{97A857CC-2A86-46E8-A3C2-48680C51FB4C}" srcOrd="0" destOrd="0" presId="urn:microsoft.com/office/officeart/2005/8/layout/vList2"/>
    <dgm:cxn modelId="{FFEDB1AC-4832-4352-9BD6-396B953DC3DA}" srcId="{C5D0A80C-CDC5-4FBC-9AE0-FC2A2D34C61C}" destId="{0AEECF75-6C6F-43B2-A49F-76CCEB7B34A8}" srcOrd="0" destOrd="0" parTransId="{4BAEB346-2428-4AC5-B2C5-F447FAB4EDF0}" sibTransId="{CB91C9C7-6379-4E68-9DFF-A7F149C5FB54}"/>
    <dgm:cxn modelId="{48AE42C5-FB14-4D4D-B62D-D8664DDBC256}" type="presParOf" srcId="{9287A42F-865B-4078-AE25-137AED748C31}" destId="{C66648DB-BF51-4CBC-8033-23D9F62A2066}" srcOrd="0" destOrd="0" presId="urn:microsoft.com/office/officeart/2005/8/layout/vList2"/>
    <dgm:cxn modelId="{979FA693-E81B-4FEC-A313-BD79B9420984}" type="presParOf" srcId="{9287A42F-865B-4078-AE25-137AED748C31}" destId="{261B3A7C-8F8F-4D7B-A66E-C9FBBB6B7DCB}" srcOrd="1" destOrd="0" presId="urn:microsoft.com/office/officeart/2005/8/layout/vList2"/>
    <dgm:cxn modelId="{70209950-FC9B-4318-A680-6DCA849EAAA9}" type="presParOf" srcId="{9287A42F-865B-4078-AE25-137AED748C31}" destId="{97A857CC-2A86-46E8-A3C2-48680C51FB4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D4BB88-3191-42A4-8C26-F80EF9A4567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881CCB-78D3-4DB0-B5EC-546E005A2EB1}">
      <dgm:prSet/>
      <dgm:spPr/>
      <dgm:t>
        <a:bodyPr/>
        <a:lstStyle/>
        <a:p>
          <a:r>
            <a:rPr lang="en-US" dirty="0"/>
            <a:t>Tools for Teachers (T4T) website </a:t>
          </a:r>
        </a:p>
      </dgm:t>
    </dgm:pt>
    <dgm:pt modelId="{6DAF0628-4837-44D2-A9CA-F79EAD98C7C1}" type="parTrans" cxnId="{CAA5C02C-AF9C-4905-911D-411940A74657}">
      <dgm:prSet/>
      <dgm:spPr/>
      <dgm:t>
        <a:bodyPr/>
        <a:lstStyle/>
        <a:p>
          <a:endParaRPr lang="en-US"/>
        </a:p>
      </dgm:t>
    </dgm:pt>
    <dgm:pt modelId="{F0736F68-D6C2-448D-8617-CF9FECB88B87}" type="sibTrans" cxnId="{CAA5C02C-AF9C-4905-911D-411940A74657}">
      <dgm:prSet/>
      <dgm:spPr/>
      <dgm:t>
        <a:bodyPr/>
        <a:lstStyle/>
        <a:p>
          <a:endParaRPr lang="en-US"/>
        </a:p>
      </dgm:t>
    </dgm:pt>
    <dgm:pt modelId="{1B62B4F2-35C1-4372-A10A-ECA2A03FD2B4}">
      <dgm:prSet/>
      <dgm:spPr/>
      <dgm:t>
        <a:bodyPr/>
        <a:lstStyle/>
        <a:p>
          <a:r>
            <a:rPr lang="en-US" dirty="0"/>
            <a:t>ISAAP Tool  (Individual Student Assessment Accessibility Profile)</a:t>
          </a:r>
        </a:p>
      </dgm:t>
    </dgm:pt>
    <dgm:pt modelId="{23C90A4E-BC1C-4213-977F-4C2B8E3FDFF6}" type="parTrans" cxnId="{31B678C5-24B3-46B0-A5F7-BA1AC552282D}">
      <dgm:prSet/>
      <dgm:spPr/>
      <dgm:t>
        <a:bodyPr/>
        <a:lstStyle/>
        <a:p>
          <a:endParaRPr lang="en-US"/>
        </a:p>
      </dgm:t>
    </dgm:pt>
    <dgm:pt modelId="{A0CC37B3-FB81-4D81-B993-F33F3107C678}" type="sibTrans" cxnId="{31B678C5-24B3-46B0-A5F7-BA1AC552282D}">
      <dgm:prSet/>
      <dgm:spPr/>
      <dgm:t>
        <a:bodyPr/>
        <a:lstStyle/>
        <a:p>
          <a:endParaRPr lang="en-US"/>
        </a:p>
      </dgm:t>
    </dgm:pt>
    <dgm:pt modelId="{81DADFE2-7FF1-4C42-92E0-8EF593D95102}">
      <dgm:prSet/>
      <dgm:spPr/>
      <dgm:t>
        <a:bodyPr/>
        <a:lstStyle/>
        <a:p>
          <a:r>
            <a:rPr lang="en-US" dirty="0"/>
            <a:t>Accessibility Tools – </a:t>
          </a:r>
          <a:r>
            <a:rPr lang="en-US" dirty="0">
              <a:hlinkClick xmlns:r="http://schemas.openxmlformats.org/officeDocument/2006/relationships" r:id="rId1"/>
            </a:rPr>
            <a:t>short videos</a:t>
          </a:r>
          <a:endParaRPr lang="en-US" dirty="0"/>
        </a:p>
      </dgm:t>
    </dgm:pt>
    <dgm:pt modelId="{D15F9B9E-6C27-491A-9293-6C113351D3E6}" type="parTrans" cxnId="{007A21A4-E693-499B-ACE2-E34A8FE9797C}">
      <dgm:prSet/>
      <dgm:spPr/>
      <dgm:t>
        <a:bodyPr/>
        <a:lstStyle/>
        <a:p>
          <a:endParaRPr lang="en-US"/>
        </a:p>
      </dgm:t>
    </dgm:pt>
    <dgm:pt modelId="{6D3D0DCB-32CD-4028-B031-60F252AADF4A}" type="sibTrans" cxnId="{007A21A4-E693-499B-ACE2-E34A8FE9797C}">
      <dgm:prSet/>
      <dgm:spPr/>
      <dgm:t>
        <a:bodyPr/>
        <a:lstStyle/>
        <a:p>
          <a:endParaRPr lang="en-US"/>
        </a:p>
      </dgm:t>
    </dgm:pt>
    <dgm:pt modelId="{34144195-5FC4-4CBA-B4D9-25C5A35622E4}">
      <dgm:prSet/>
      <dgm:spPr/>
      <dgm:t>
        <a:bodyPr/>
        <a:lstStyle/>
        <a:p>
          <a:pPr rtl="0"/>
          <a:r>
            <a:rPr lang="en-US" dirty="0"/>
            <a:t>Vermont Comprehensive Assessment Program</a:t>
          </a:r>
          <a:r>
            <a:rPr lang="en-US" dirty="0">
              <a:latin typeface="Calibri Light" panose="020F0302020204030204"/>
            </a:rPr>
            <a:t> Portal</a:t>
          </a:r>
        </a:p>
      </dgm:t>
    </dgm:pt>
    <dgm:pt modelId="{79C8F380-B80F-465C-BE4F-02798FB5C2A5}" type="parTrans" cxnId="{B3637D29-A28A-4424-B273-7D636901AE12}">
      <dgm:prSet/>
      <dgm:spPr/>
      <dgm:t>
        <a:bodyPr/>
        <a:lstStyle/>
        <a:p>
          <a:endParaRPr lang="en-US"/>
        </a:p>
      </dgm:t>
    </dgm:pt>
    <dgm:pt modelId="{843CF808-BE47-4786-BFAA-97D077DC8118}" type="sibTrans" cxnId="{B3637D29-A28A-4424-B273-7D636901AE12}">
      <dgm:prSet/>
      <dgm:spPr/>
      <dgm:t>
        <a:bodyPr/>
        <a:lstStyle/>
        <a:p>
          <a:endParaRPr lang="en-US"/>
        </a:p>
      </dgm:t>
    </dgm:pt>
    <dgm:pt modelId="{E38C871C-9BC6-434B-BF07-1841E8D9C6B2}">
      <dgm:prSet/>
      <dgm:spPr/>
      <dgm:t>
        <a:bodyPr/>
        <a:lstStyle/>
        <a:p>
          <a:r>
            <a:rPr lang="en-US" dirty="0"/>
            <a:t>Specific Assessment's Accessibility Manual </a:t>
          </a:r>
        </a:p>
      </dgm:t>
    </dgm:pt>
    <dgm:pt modelId="{9D8257F1-1640-4A15-B04B-89DBDB4B6FA3}" type="parTrans" cxnId="{399FA366-9DD5-4261-A364-1AEBA61005B3}">
      <dgm:prSet/>
      <dgm:spPr/>
      <dgm:t>
        <a:bodyPr/>
        <a:lstStyle/>
        <a:p>
          <a:endParaRPr lang="en-US"/>
        </a:p>
      </dgm:t>
    </dgm:pt>
    <dgm:pt modelId="{1A89FD13-78BC-4AB9-8AF3-F1A8041405BB}" type="sibTrans" cxnId="{399FA366-9DD5-4261-A364-1AEBA61005B3}">
      <dgm:prSet/>
      <dgm:spPr/>
      <dgm:t>
        <a:bodyPr/>
        <a:lstStyle/>
        <a:p>
          <a:endParaRPr lang="en-US"/>
        </a:p>
      </dgm:t>
    </dgm:pt>
    <dgm:pt modelId="{3D2DF9B3-0560-438A-9D69-A29C375006CA}">
      <dgm:prSet/>
      <dgm:spPr/>
      <dgm:t>
        <a:bodyPr/>
        <a:lstStyle/>
        <a:p>
          <a:r>
            <a:rPr lang="en-US" dirty="0"/>
            <a:t>Appendices provide streamlined and specific administration guidelines.</a:t>
          </a:r>
        </a:p>
      </dgm:t>
    </dgm:pt>
    <dgm:pt modelId="{B969CBCC-7D1F-4F84-A913-B2452245D805}" type="parTrans" cxnId="{67B5D11B-83B6-400C-8923-E54D49B339BB}">
      <dgm:prSet/>
      <dgm:spPr/>
      <dgm:t>
        <a:bodyPr/>
        <a:lstStyle/>
        <a:p>
          <a:endParaRPr lang="en-US"/>
        </a:p>
      </dgm:t>
    </dgm:pt>
    <dgm:pt modelId="{7DB66786-62F2-4F69-80C2-26C91FC869B3}" type="sibTrans" cxnId="{67B5D11B-83B6-400C-8923-E54D49B339BB}">
      <dgm:prSet/>
      <dgm:spPr/>
      <dgm:t>
        <a:bodyPr/>
        <a:lstStyle/>
        <a:p>
          <a:endParaRPr lang="en-US"/>
        </a:p>
      </dgm:t>
    </dgm:pt>
    <dgm:pt modelId="{04F31FB9-9DED-4B75-8563-753BD6DCE8AC}">
      <dgm:prSet/>
      <dgm:spPr/>
      <dgm:t>
        <a:bodyPr/>
        <a:lstStyle/>
        <a:p>
          <a:r>
            <a:rPr lang="en-US" dirty="0"/>
            <a:t>Do not assume that the manual for one assessment contains the same accommodations, or administration protocols, as another assessment.</a:t>
          </a:r>
        </a:p>
      </dgm:t>
    </dgm:pt>
    <dgm:pt modelId="{4262FCE1-31AC-4FC9-AC91-A3A531462335}" type="parTrans" cxnId="{D17A0F2F-561F-4AB4-8048-21944A6E2DCB}">
      <dgm:prSet/>
      <dgm:spPr/>
      <dgm:t>
        <a:bodyPr/>
        <a:lstStyle/>
        <a:p>
          <a:endParaRPr lang="en-US"/>
        </a:p>
      </dgm:t>
    </dgm:pt>
    <dgm:pt modelId="{EC33613E-4D0D-49E1-A7C4-C501695B60D6}" type="sibTrans" cxnId="{D17A0F2F-561F-4AB4-8048-21944A6E2DCB}">
      <dgm:prSet/>
      <dgm:spPr/>
      <dgm:t>
        <a:bodyPr/>
        <a:lstStyle/>
        <a:p>
          <a:endParaRPr lang="en-US"/>
        </a:p>
      </dgm:t>
    </dgm:pt>
    <dgm:pt modelId="{4708C10D-FD09-4AED-A4B4-232F2F87B815}">
      <dgm:prSet/>
      <dgm:spPr/>
      <dgm:t>
        <a:bodyPr/>
        <a:lstStyle/>
        <a:p>
          <a:r>
            <a:rPr lang="en-US" dirty="0"/>
            <a:t>Accommodations vary by content and constructs being measured and can vary </a:t>
          </a:r>
          <a:r>
            <a:rPr lang="en-US" i="1" dirty="0"/>
            <a:t>within</a:t>
          </a:r>
          <a:r>
            <a:rPr lang="en-US" dirty="0"/>
            <a:t> content subject matter. (ex. Protocols for writing – extended response vs brief response)</a:t>
          </a:r>
        </a:p>
      </dgm:t>
    </dgm:pt>
    <dgm:pt modelId="{2AC6177B-91C8-4952-81F4-BB7F4FA62A42}" type="parTrans" cxnId="{2D48B333-BF7A-4576-A2DE-90BA51F4A26C}">
      <dgm:prSet/>
      <dgm:spPr/>
      <dgm:t>
        <a:bodyPr/>
        <a:lstStyle/>
        <a:p>
          <a:endParaRPr lang="en-US"/>
        </a:p>
      </dgm:t>
    </dgm:pt>
    <dgm:pt modelId="{B09DDF70-176A-4BA1-904F-70ADBA17ACEF}" type="sibTrans" cxnId="{2D48B333-BF7A-4576-A2DE-90BA51F4A26C}">
      <dgm:prSet/>
      <dgm:spPr/>
      <dgm:t>
        <a:bodyPr/>
        <a:lstStyle/>
        <a:p>
          <a:endParaRPr lang="en-US"/>
        </a:p>
      </dgm:t>
    </dgm:pt>
    <dgm:pt modelId="{74EFFC11-5D3E-4F71-9A50-26258C211653}">
      <dgm:prSet phldr="0"/>
      <dgm:spPr/>
      <dgm:t>
        <a:bodyPr/>
        <a:lstStyle/>
        <a:p>
          <a:r>
            <a:rPr lang="en-US" dirty="0">
              <a:latin typeface="Calibri Light" panose="020F0302020204030204"/>
            </a:rPr>
            <a:t> </a:t>
          </a:r>
          <a:r>
            <a:rPr lang="en-US" dirty="0"/>
            <a:t>Accommodations 101 Training </a:t>
          </a:r>
          <a:r>
            <a:rPr lang="en-US" dirty="0">
              <a:hlinkClick xmlns:r="http://schemas.openxmlformats.org/officeDocument/2006/relationships" r:id="rId2"/>
            </a:rPr>
            <a:t>(Pdf)</a:t>
          </a:r>
          <a:r>
            <a:rPr lang="en-US" dirty="0"/>
            <a:t> / </a:t>
          </a:r>
          <a:r>
            <a:rPr lang="en-US" dirty="0">
              <a:hlinkClick xmlns:r="http://schemas.openxmlformats.org/officeDocument/2006/relationships" r:id="rId3"/>
            </a:rPr>
            <a:t>Video</a:t>
          </a:r>
          <a:r>
            <a:rPr lang="en-US" dirty="0"/>
            <a:t> </a:t>
          </a:r>
        </a:p>
      </dgm:t>
    </dgm:pt>
    <dgm:pt modelId="{3183136B-33BF-4E1F-89DC-45A46ACCEF88}" type="parTrans" cxnId="{2549C3D0-30D5-45B4-9D83-4AC3717C984B}">
      <dgm:prSet/>
      <dgm:spPr/>
    </dgm:pt>
    <dgm:pt modelId="{3134E2B8-5A4F-4985-96D0-78F7A615E7E4}" type="sibTrans" cxnId="{2549C3D0-30D5-45B4-9D83-4AC3717C984B}">
      <dgm:prSet/>
      <dgm:spPr/>
    </dgm:pt>
    <dgm:pt modelId="{F7C25ECA-251A-4435-BCA9-63D117073E0A}" type="pres">
      <dgm:prSet presAssocID="{CED4BB88-3191-42A4-8C26-F80EF9A4567C}" presName="linear" presStyleCnt="0">
        <dgm:presLayoutVars>
          <dgm:animLvl val="lvl"/>
          <dgm:resizeHandles val="exact"/>
        </dgm:presLayoutVars>
      </dgm:prSet>
      <dgm:spPr/>
    </dgm:pt>
    <dgm:pt modelId="{EFF70960-3A9B-4459-960E-2DB821C80077}" type="pres">
      <dgm:prSet presAssocID="{DD881CCB-78D3-4DB0-B5EC-546E005A2EB1}" presName="parentText" presStyleLbl="node1" presStyleIdx="0" presStyleCnt="3">
        <dgm:presLayoutVars>
          <dgm:chMax val="0"/>
          <dgm:bulletEnabled val="1"/>
        </dgm:presLayoutVars>
      </dgm:prSet>
      <dgm:spPr/>
    </dgm:pt>
    <dgm:pt modelId="{C36FE419-365C-4F95-8C61-254DAED06529}" type="pres">
      <dgm:prSet presAssocID="{DD881CCB-78D3-4DB0-B5EC-546E005A2EB1}" presName="childText" presStyleLbl="revTx" presStyleIdx="0" presStyleCnt="3">
        <dgm:presLayoutVars>
          <dgm:bulletEnabled val="1"/>
        </dgm:presLayoutVars>
      </dgm:prSet>
      <dgm:spPr/>
    </dgm:pt>
    <dgm:pt modelId="{9442C21C-ED6A-4AD4-A664-B93D0D8D3B1F}" type="pres">
      <dgm:prSet presAssocID="{34144195-5FC4-4CBA-B4D9-25C5A35622E4}" presName="parentText" presStyleLbl="node1" presStyleIdx="1" presStyleCnt="3">
        <dgm:presLayoutVars>
          <dgm:chMax val="0"/>
          <dgm:bulletEnabled val="1"/>
        </dgm:presLayoutVars>
      </dgm:prSet>
      <dgm:spPr/>
    </dgm:pt>
    <dgm:pt modelId="{CA6A2207-F616-4CAA-B99C-00C7CF847A38}" type="pres">
      <dgm:prSet presAssocID="{34144195-5FC4-4CBA-B4D9-25C5A35622E4}" presName="childText" presStyleLbl="revTx" presStyleIdx="1" presStyleCnt="3">
        <dgm:presLayoutVars>
          <dgm:bulletEnabled val="1"/>
        </dgm:presLayoutVars>
      </dgm:prSet>
      <dgm:spPr/>
    </dgm:pt>
    <dgm:pt modelId="{865731C1-F4F2-4D37-AF11-FE384959E8E5}" type="pres">
      <dgm:prSet presAssocID="{E38C871C-9BC6-434B-BF07-1841E8D9C6B2}" presName="parentText" presStyleLbl="node1" presStyleIdx="2" presStyleCnt="3">
        <dgm:presLayoutVars>
          <dgm:chMax val="0"/>
          <dgm:bulletEnabled val="1"/>
        </dgm:presLayoutVars>
      </dgm:prSet>
      <dgm:spPr/>
    </dgm:pt>
    <dgm:pt modelId="{6D151B13-637A-4429-AF6D-D943B8CFE5CD}" type="pres">
      <dgm:prSet presAssocID="{E38C871C-9BC6-434B-BF07-1841E8D9C6B2}" presName="childText" presStyleLbl="revTx" presStyleIdx="2" presStyleCnt="3">
        <dgm:presLayoutVars>
          <dgm:bulletEnabled val="1"/>
        </dgm:presLayoutVars>
      </dgm:prSet>
      <dgm:spPr/>
    </dgm:pt>
  </dgm:ptLst>
  <dgm:cxnLst>
    <dgm:cxn modelId="{D8C66409-7510-4243-AB1A-5B7676523E3B}" type="presOf" srcId="{81DADFE2-7FF1-4C42-92E0-8EF593D95102}" destId="{C36FE419-365C-4F95-8C61-254DAED06529}" srcOrd="0" destOrd="1" presId="urn:microsoft.com/office/officeart/2005/8/layout/vList2"/>
    <dgm:cxn modelId="{67B5D11B-83B6-400C-8923-E54D49B339BB}" srcId="{E38C871C-9BC6-434B-BF07-1841E8D9C6B2}" destId="{3D2DF9B3-0560-438A-9D69-A29C375006CA}" srcOrd="0" destOrd="0" parTransId="{B969CBCC-7D1F-4F84-A913-B2452245D805}" sibTransId="{7DB66786-62F2-4F69-80C2-26C91FC869B3}"/>
    <dgm:cxn modelId="{B3637D29-A28A-4424-B273-7D636901AE12}" srcId="{CED4BB88-3191-42A4-8C26-F80EF9A4567C}" destId="{34144195-5FC4-4CBA-B4D9-25C5A35622E4}" srcOrd="1" destOrd="0" parTransId="{79C8F380-B80F-465C-BE4F-02798FB5C2A5}" sibTransId="{843CF808-BE47-4786-BFAA-97D077DC8118}"/>
    <dgm:cxn modelId="{CAA5C02C-AF9C-4905-911D-411940A74657}" srcId="{CED4BB88-3191-42A4-8C26-F80EF9A4567C}" destId="{DD881CCB-78D3-4DB0-B5EC-546E005A2EB1}" srcOrd="0" destOrd="0" parTransId="{6DAF0628-4837-44D2-A9CA-F79EAD98C7C1}" sibTransId="{F0736F68-D6C2-448D-8617-CF9FECB88B87}"/>
    <dgm:cxn modelId="{D17A0F2F-561F-4AB4-8048-21944A6E2DCB}" srcId="{E38C871C-9BC6-434B-BF07-1841E8D9C6B2}" destId="{04F31FB9-9DED-4B75-8563-753BD6DCE8AC}" srcOrd="1" destOrd="0" parTransId="{4262FCE1-31AC-4FC9-AC91-A3A531462335}" sibTransId="{EC33613E-4D0D-49E1-A7C4-C501695B60D6}"/>
    <dgm:cxn modelId="{2D48B333-BF7A-4576-A2DE-90BA51F4A26C}" srcId="{E38C871C-9BC6-434B-BF07-1841E8D9C6B2}" destId="{4708C10D-FD09-4AED-A4B4-232F2F87B815}" srcOrd="2" destOrd="0" parTransId="{2AC6177B-91C8-4952-81F4-BB7F4FA62A42}" sibTransId="{B09DDF70-176A-4BA1-904F-70ADBA17ACEF}"/>
    <dgm:cxn modelId="{A2448336-E95D-4B7D-9CE4-411BFB5FFB82}" type="presOf" srcId="{DD881CCB-78D3-4DB0-B5EC-546E005A2EB1}" destId="{EFF70960-3A9B-4459-960E-2DB821C80077}" srcOrd="0" destOrd="0" presId="urn:microsoft.com/office/officeart/2005/8/layout/vList2"/>
    <dgm:cxn modelId="{399FA366-9DD5-4261-A364-1AEBA61005B3}" srcId="{CED4BB88-3191-42A4-8C26-F80EF9A4567C}" destId="{E38C871C-9BC6-434B-BF07-1841E8D9C6B2}" srcOrd="2" destOrd="0" parTransId="{9D8257F1-1640-4A15-B04B-89DBDB4B6FA3}" sibTransId="{1A89FD13-78BC-4AB9-8AF3-F1A8041405BB}"/>
    <dgm:cxn modelId="{51B69D47-6B87-4EA1-B8D9-2AA184F7AA45}" type="presOf" srcId="{1B62B4F2-35C1-4372-A10A-ECA2A03FD2B4}" destId="{C36FE419-365C-4F95-8C61-254DAED06529}" srcOrd="0" destOrd="0" presId="urn:microsoft.com/office/officeart/2005/8/layout/vList2"/>
    <dgm:cxn modelId="{7AECE548-A092-483C-838A-F81013762CAD}" type="presOf" srcId="{E38C871C-9BC6-434B-BF07-1841E8D9C6B2}" destId="{865731C1-F4F2-4D37-AF11-FE384959E8E5}" srcOrd="0" destOrd="0" presId="urn:microsoft.com/office/officeart/2005/8/layout/vList2"/>
    <dgm:cxn modelId="{B5958381-4A1B-404F-964E-B084CF75F36B}" type="presOf" srcId="{4708C10D-FD09-4AED-A4B4-232F2F87B815}" destId="{6D151B13-637A-4429-AF6D-D943B8CFE5CD}" srcOrd="0" destOrd="2" presId="urn:microsoft.com/office/officeart/2005/8/layout/vList2"/>
    <dgm:cxn modelId="{007A21A4-E693-499B-ACE2-E34A8FE9797C}" srcId="{DD881CCB-78D3-4DB0-B5EC-546E005A2EB1}" destId="{81DADFE2-7FF1-4C42-92E0-8EF593D95102}" srcOrd="1" destOrd="0" parTransId="{D15F9B9E-6C27-491A-9293-6C113351D3E6}" sibTransId="{6D3D0DCB-32CD-4028-B031-60F252AADF4A}"/>
    <dgm:cxn modelId="{05D178A4-BA3E-4D18-9FA9-BEE9FED85BE9}" type="presOf" srcId="{04F31FB9-9DED-4B75-8563-753BD6DCE8AC}" destId="{6D151B13-637A-4429-AF6D-D943B8CFE5CD}" srcOrd="0" destOrd="1" presId="urn:microsoft.com/office/officeart/2005/8/layout/vList2"/>
    <dgm:cxn modelId="{644B76BB-1006-458E-90EA-6C45E458CC91}" type="presOf" srcId="{CED4BB88-3191-42A4-8C26-F80EF9A4567C}" destId="{F7C25ECA-251A-4435-BCA9-63D117073E0A}" srcOrd="0" destOrd="0" presId="urn:microsoft.com/office/officeart/2005/8/layout/vList2"/>
    <dgm:cxn modelId="{216609BE-D728-4201-9D26-410486A92F39}" type="presOf" srcId="{3D2DF9B3-0560-438A-9D69-A29C375006CA}" destId="{6D151B13-637A-4429-AF6D-D943B8CFE5CD}" srcOrd="0" destOrd="0" presId="urn:microsoft.com/office/officeart/2005/8/layout/vList2"/>
    <dgm:cxn modelId="{31B678C5-24B3-46B0-A5F7-BA1AC552282D}" srcId="{DD881CCB-78D3-4DB0-B5EC-546E005A2EB1}" destId="{1B62B4F2-35C1-4372-A10A-ECA2A03FD2B4}" srcOrd="0" destOrd="0" parTransId="{23C90A4E-BC1C-4213-977F-4C2B8E3FDFF6}" sibTransId="{A0CC37B3-FB81-4D81-B993-F33F3107C678}"/>
    <dgm:cxn modelId="{2549C3D0-30D5-45B4-9D83-4AC3717C984B}" srcId="{34144195-5FC4-4CBA-B4D9-25C5A35622E4}" destId="{74EFFC11-5D3E-4F71-9A50-26258C211653}" srcOrd="0" destOrd="0" parTransId="{3183136B-33BF-4E1F-89DC-45A46ACCEF88}" sibTransId="{3134E2B8-5A4F-4985-96D0-78F7A615E7E4}"/>
    <dgm:cxn modelId="{BA7B10DB-C6B2-4B5D-89D0-1CC4225D0553}" type="presOf" srcId="{34144195-5FC4-4CBA-B4D9-25C5A35622E4}" destId="{9442C21C-ED6A-4AD4-A664-B93D0D8D3B1F}" srcOrd="0" destOrd="0" presId="urn:microsoft.com/office/officeart/2005/8/layout/vList2"/>
    <dgm:cxn modelId="{D34A40F0-9418-4CA7-AB1E-B2346466A2BE}" type="presOf" srcId="{74EFFC11-5D3E-4F71-9A50-26258C211653}" destId="{CA6A2207-F616-4CAA-B99C-00C7CF847A38}" srcOrd="0" destOrd="0" presId="urn:microsoft.com/office/officeart/2005/8/layout/vList2"/>
    <dgm:cxn modelId="{91FB6ED5-8C9D-4C6B-B137-6C82E62E669F}" type="presParOf" srcId="{F7C25ECA-251A-4435-BCA9-63D117073E0A}" destId="{EFF70960-3A9B-4459-960E-2DB821C80077}" srcOrd="0" destOrd="0" presId="urn:microsoft.com/office/officeart/2005/8/layout/vList2"/>
    <dgm:cxn modelId="{79364295-ECE6-486D-AE3A-06D653B7A98C}" type="presParOf" srcId="{F7C25ECA-251A-4435-BCA9-63D117073E0A}" destId="{C36FE419-365C-4F95-8C61-254DAED06529}" srcOrd="1" destOrd="0" presId="urn:microsoft.com/office/officeart/2005/8/layout/vList2"/>
    <dgm:cxn modelId="{25B23431-BE1D-4D4A-A22D-FB0A9B05D1E7}" type="presParOf" srcId="{F7C25ECA-251A-4435-BCA9-63D117073E0A}" destId="{9442C21C-ED6A-4AD4-A664-B93D0D8D3B1F}" srcOrd="2" destOrd="0" presId="urn:microsoft.com/office/officeart/2005/8/layout/vList2"/>
    <dgm:cxn modelId="{DB79B7BD-1AC3-4C88-98DE-02BB00D71BC2}" type="presParOf" srcId="{F7C25ECA-251A-4435-BCA9-63D117073E0A}" destId="{CA6A2207-F616-4CAA-B99C-00C7CF847A38}" srcOrd="3" destOrd="0" presId="urn:microsoft.com/office/officeart/2005/8/layout/vList2"/>
    <dgm:cxn modelId="{E44E429D-1514-45A9-8A70-AA0C779ABDED}" type="presParOf" srcId="{F7C25ECA-251A-4435-BCA9-63D117073E0A}" destId="{865731C1-F4F2-4D37-AF11-FE384959E8E5}" srcOrd="4" destOrd="0" presId="urn:microsoft.com/office/officeart/2005/8/layout/vList2"/>
    <dgm:cxn modelId="{60004851-2A6F-490A-B7B3-2BE32A84A1B0}" type="presParOf" srcId="{F7C25ECA-251A-4435-BCA9-63D117073E0A}" destId="{6D151B13-637A-4429-AF6D-D943B8CFE5C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9ECFE0-68C9-42DC-BB3C-852FFFE8C35C}"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CCF98D94-A6B6-4986-B019-5F9CE3B7593B}">
      <dgm:prSet/>
      <dgm:spPr/>
      <dgm:t>
        <a:bodyPr/>
        <a:lstStyle/>
        <a:p>
          <a:r>
            <a:rPr lang="en-US"/>
            <a:t>General FAQs found in the Usability, Accessibility, and Accommodations Guide (UAAG). (#12)</a:t>
          </a:r>
        </a:p>
      </dgm:t>
    </dgm:pt>
    <dgm:pt modelId="{16B23089-8A3E-4415-AD38-A21675F7B940}" type="parTrans" cxnId="{C1B6A791-E65E-4DE1-A9AA-5D81AF30E715}">
      <dgm:prSet/>
      <dgm:spPr/>
      <dgm:t>
        <a:bodyPr/>
        <a:lstStyle/>
        <a:p>
          <a:endParaRPr lang="en-US"/>
        </a:p>
      </dgm:t>
    </dgm:pt>
    <dgm:pt modelId="{AA15001F-BA42-4235-9671-8EFBB9A40CAD}" type="sibTrans" cxnId="{C1B6A791-E65E-4DE1-A9AA-5D81AF30E715}">
      <dgm:prSet/>
      <dgm:spPr/>
      <dgm:t>
        <a:bodyPr/>
        <a:lstStyle/>
        <a:p>
          <a:endParaRPr lang="en-US"/>
        </a:p>
      </dgm:t>
    </dgm:pt>
    <dgm:pt modelId="{763F2799-A8E5-461E-8604-11B953860B6C}">
      <dgm:prSet/>
      <dgm:spPr/>
      <dgm:t>
        <a:bodyPr/>
        <a:lstStyle/>
        <a:p>
          <a:r>
            <a:rPr lang="en-US"/>
            <a:t>Be sure to follow any posted accommodation guidelines as most will give information on keeping the test items and student information secure. (ex. </a:t>
          </a:r>
          <a:r>
            <a:rPr lang="en-US">
              <a:hlinkClick xmlns:r="http://schemas.openxmlformats.org/officeDocument/2006/relationships" r:id="rId1"/>
            </a:rPr>
            <a:t>Guidelines for Simplified Test Directions</a:t>
          </a:r>
          <a:r>
            <a:rPr lang="en-US"/>
            <a:t>)</a:t>
          </a:r>
        </a:p>
      </dgm:t>
    </dgm:pt>
    <dgm:pt modelId="{09375FA9-2C45-4CEC-AED4-1105F5810971}" type="parTrans" cxnId="{784C6450-3C8C-44E1-AD56-2A35E6D105AD}">
      <dgm:prSet/>
      <dgm:spPr/>
      <dgm:t>
        <a:bodyPr/>
        <a:lstStyle/>
        <a:p>
          <a:endParaRPr lang="en-US"/>
        </a:p>
      </dgm:t>
    </dgm:pt>
    <dgm:pt modelId="{3EBAE006-EE3A-450D-A379-B3C3F0B62AAA}" type="sibTrans" cxnId="{784C6450-3C8C-44E1-AD56-2A35E6D105AD}">
      <dgm:prSet/>
      <dgm:spPr/>
      <dgm:t>
        <a:bodyPr/>
        <a:lstStyle/>
        <a:p>
          <a:endParaRPr lang="en-US"/>
        </a:p>
      </dgm:t>
    </dgm:pt>
    <dgm:pt modelId="{8E2484D4-5330-4FDB-9DD9-5C8C4EFB7E8C}">
      <dgm:prSet/>
      <dgm:spPr/>
      <dgm:t>
        <a:bodyPr/>
        <a:lstStyle/>
        <a:p>
          <a:r>
            <a:rPr lang="en-US"/>
            <a:t>All test material, paper or online, is considered secure. Anyone who is administering an assessment with a non-embedded accommodation must sign a </a:t>
          </a:r>
          <a:r>
            <a:rPr lang="en-US">
              <a:hlinkClick xmlns:r="http://schemas.openxmlformats.org/officeDocument/2006/relationships" r:id="rId2"/>
            </a:rPr>
            <a:t>Non-Embedded Accommodations Non-Disclosure Agreement</a:t>
          </a:r>
          <a:endParaRPr lang="en-US"/>
        </a:p>
      </dgm:t>
    </dgm:pt>
    <dgm:pt modelId="{22AB4DB5-D2B3-47E1-BD9B-335AD0C98CBF}" type="parTrans" cxnId="{BAD49568-383F-44E5-8521-443CB0725855}">
      <dgm:prSet/>
      <dgm:spPr/>
      <dgm:t>
        <a:bodyPr/>
        <a:lstStyle/>
        <a:p>
          <a:endParaRPr lang="en-US"/>
        </a:p>
      </dgm:t>
    </dgm:pt>
    <dgm:pt modelId="{8351497C-101B-475D-AF40-FC67D8CF17F7}" type="sibTrans" cxnId="{BAD49568-383F-44E5-8521-443CB0725855}">
      <dgm:prSet/>
      <dgm:spPr/>
      <dgm:t>
        <a:bodyPr/>
        <a:lstStyle/>
        <a:p>
          <a:endParaRPr lang="en-US"/>
        </a:p>
      </dgm:t>
    </dgm:pt>
    <dgm:pt modelId="{857F3A1A-7DF2-4441-88F2-1EBD08D5DFDE}" type="pres">
      <dgm:prSet presAssocID="{809ECFE0-68C9-42DC-BB3C-852FFFE8C35C}" presName="Name0" presStyleCnt="0">
        <dgm:presLayoutVars>
          <dgm:dir/>
          <dgm:animLvl val="lvl"/>
          <dgm:resizeHandles val="exact"/>
        </dgm:presLayoutVars>
      </dgm:prSet>
      <dgm:spPr/>
    </dgm:pt>
    <dgm:pt modelId="{2D5BD3EA-2A2A-4C17-9562-3A15F8F509F5}" type="pres">
      <dgm:prSet presAssocID="{8E2484D4-5330-4FDB-9DD9-5C8C4EFB7E8C}" presName="boxAndChildren" presStyleCnt="0"/>
      <dgm:spPr/>
    </dgm:pt>
    <dgm:pt modelId="{2BA6C667-7AAB-4D1B-8542-CCAA3FDFEE2B}" type="pres">
      <dgm:prSet presAssocID="{8E2484D4-5330-4FDB-9DD9-5C8C4EFB7E8C}" presName="parentTextBox" presStyleLbl="node1" presStyleIdx="0" presStyleCnt="3"/>
      <dgm:spPr/>
    </dgm:pt>
    <dgm:pt modelId="{927FC003-8E1C-4B21-B1AD-B8241FA3FE66}" type="pres">
      <dgm:prSet presAssocID="{3EBAE006-EE3A-450D-A379-B3C3F0B62AAA}" presName="sp" presStyleCnt="0"/>
      <dgm:spPr/>
    </dgm:pt>
    <dgm:pt modelId="{A8299ED4-5835-41AD-9ACC-4B2822C3B130}" type="pres">
      <dgm:prSet presAssocID="{763F2799-A8E5-461E-8604-11B953860B6C}" presName="arrowAndChildren" presStyleCnt="0"/>
      <dgm:spPr/>
    </dgm:pt>
    <dgm:pt modelId="{797DE1C5-DCDF-4A2A-A705-A6A57C3C437C}" type="pres">
      <dgm:prSet presAssocID="{763F2799-A8E5-461E-8604-11B953860B6C}" presName="parentTextArrow" presStyleLbl="node1" presStyleIdx="1" presStyleCnt="3"/>
      <dgm:spPr/>
    </dgm:pt>
    <dgm:pt modelId="{D318D775-C362-4681-B2B1-7FF10A800920}" type="pres">
      <dgm:prSet presAssocID="{AA15001F-BA42-4235-9671-8EFBB9A40CAD}" presName="sp" presStyleCnt="0"/>
      <dgm:spPr/>
    </dgm:pt>
    <dgm:pt modelId="{085738B1-1F3E-4924-981B-8BBA58B61FC3}" type="pres">
      <dgm:prSet presAssocID="{CCF98D94-A6B6-4986-B019-5F9CE3B7593B}" presName="arrowAndChildren" presStyleCnt="0"/>
      <dgm:spPr/>
    </dgm:pt>
    <dgm:pt modelId="{10AC4C70-CBB6-4D08-B2A2-E66F38172610}" type="pres">
      <dgm:prSet presAssocID="{CCF98D94-A6B6-4986-B019-5F9CE3B7593B}" presName="parentTextArrow" presStyleLbl="node1" presStyleIdx="2" presStyleCnt="3"/>
      <dgm:spPr/>
    </dgm:pt>
  </dgm:ptLst>
  <dgm:cxnLst>
    <dgm:cxn modelId="{C1FD2C0B-E671-45D1-BF38-D5E28D63667F}" type="presOf" srcId="{809ECFE0-68C9-42DC-BB3C-852FFFE8C35C}" destId="{857F3A1A-7DF2-4441-88F2-1EBD08D5DFDE}" srcOrd="0" destOrd="0" presId="urn:microsoft.com/office/officeart/2005/8/layout/process4"/>
    <dgm:cxn modelId="{BAD49568-383F-44E5-8521-443CB0725855}" srcId="{809ECFE0-68C9-42DC-BB3C-852FFFE8C35C}" destId="{8E2484D4-5330-4FDB-9DD9-5C8C4EFB7E8C}" srcOrd="2" destOrd="0" parTransId="{22AB4DB5-D2B3-47E1-BD9B-335AD0C98CBF}" sibTransId="{8351497C-101B-475D-AF40-FC67D8CF17F7}"/>
    <dgm:cxn modelId="{75B16D4E-AC82-4A1E-B0FD-9B9F983C8D31}" type="presOf" srcId="{763F2799-A8E5-461E-8604-11B953860B6C}" destId="{797DE1C5-DCDF-4A2A-A705-A6A57C3C437C}" srcOrd="0" destOrd="0" presId="urn:microsoft.com/office/officeart/2005/8/layout/process4"/>
    <dgm:cxn modelId="{784C6450-3C8C-44E1-AD56-2A35E6D105AD}" srcId="{809ECFE0-68C9-42DC-BB3C-852FFFE8C35C}" destId="{763F2799-A8E5-461E-8604-11B953860B6C}" srcOrd="1" destOrd="0" parTransId="{09375FA9-2C45-4CEC-AED4-1105F5810971}" sibTransId="{3EBAE006-EE3A-450D-A379-B3C3F0B62AAA}"/>
    <dgm:cxn modelId="{DD96027E-3C28-4EA6-AC76-AD68059E4EA2}" type="presOf" srcId="{8E2484D4-5330-4FDB-9DD9-5C8C4EFB7E8C}" destId="{2BA6C667-7AAB-4D1B-8542-CCAA3FDFEE2B}" srcOrd="0" destOrd="0" presId="urn:microsoft.com/office/officeart/2005/8/layout/process4"/>
    <dgm:cxn modelId="{8302168E-A60C-4564-9C80-64EDD75F58F2}" type="presOf" srcId="{CCF98D94-A6B6-4986-B019-5F9CE3B7593B}" destId="{10AC4C70-CBB6-4D08-B2A2-E66F38172610}" srcOrd="0" destOrd="0" presId="urn:microsoft.com/office/officeart/2005/8/layout/process4"/>
    <dgm:cxn modelId="{C1B6A791-E65E-4DE1-A9AA-5D81AF30E715}" srcId="{809ECFE0-68C9-42DC-BB3C-852FFFE8C35C}" destId="{CCF98D94-A6B6-4986-B019-5F9CE3B7593B}" srcOrd="0" destOrd="0" parTransId="{16B23089-8A3E-4415-AD38-A21675F7B940}" sibTransId="{AA15001F-BA42-4235-9671-8EFBB9A40CAD}"/>
    <dgm:cxn modelId="{548317C0-2187-4156-B997-28D36FE5AF3C}" type="presParOf" srcId="{857F3A1A-7DF2-4441-88F2-1EBD08D5DFDE}" destId="{2D5BD3EA-2A2A-4C17-9562-3A15F8F509F5}" srcOrd="0" destOrd="0" presId="urn:microsoft.com/office/officeart/2005/8/layout/process4"/>
    <dgm:cxn modelId="{DD8077A3-20CD-4940-9E0B-521D886E864A}" type="presParOf" srcId="{2D5BD3EA-2A2A-4C17-9562-3A15F8F509F5}" destId="{2BA6C667-7AAB-4D1B-8542-CCAA3FDFEE2B}" srcOrd="0" destOrd="0" presId="urn:microsoft.com/office/officeart/2005/8/layout/process4"/>
    <dgm:cxn modelId="{F7F4C534-38EA-42A2-B8EA-6F9A9FB2CF64}" type="presParOf" srcId="{857F3A1A-7DF2-4441-88F2-1EBD08D5DFDE}" destId="{927FC003-8E1C-4B21-B1AD-B8241FA3FE66}" srcOrd="1" destOrd="0" presId="urn:microsoft.com/office/officeart/2005/8/layout/process4"/>
    <dgm:cxn modelId="{440811AE-894C-42DE-9383-55B54253A1BD}" type="presParOf" srcId="{857F3A1A-7DF2-4441-88F2-1EBD08D5DFDE}" destId="{A8299ED4-5835-41AD-9ACC-4B2822C3B130}" srcOrd="2" destOrd="0" presId="urn:microsoft.com/office/officeart/2005/8/layout/process4"/>
    <dgm:cxn modelId="{2E6BBDEB-B595-4830-925A-A8B710895F7F}" type="presParOf" srcId="{A8299ED4-5835-41AD-9ACC-4B2822C3B130}" destId="{797DE1C5-DCDF-4A2A-A705-A6A57C3C437C}" srcOrd="0" destOrd="0" presId="urn:microsoft.com/office/officeart/2005/8/layout/process4"/>
    <dgm:cxn modelId="{849F3C97-096F-42FA-8AC9-93F11635E26A}" type="presParOf" srcId="{857F3A1A-7DF2-4441-88F2-1EBD08D5DFDE}" destId="{D318D775-C362-4681-B2B1-7FF10A800920}" srcOrd="3" destOrd="0" presId="urn:microsoft.com/office/officeart/2005/8/layout/process4"/>
    <dgm:cxn modelId="{3A7F7C0C-B8DA-428C-BAF0-81307598D08F}" type="presParOf" srcId="{857F3A1A-7DF2-4441-88F2-1EBD08D5DFDE}" destId="{085738B1-1F3E-4924-981B-8BBA58B61FC3}" srcOrd="4" destOrd="0" presId="urn:microsoft.com/office/officeart/2005/8/layout/process4"/>
    <dgm:cxn modelId="{438B592B-0A02-4C6F-A52D-EAD8A7E34154}" type="presParOf" srcId="{085738B1-1F3E-4924-981B-8BBA58B61FC3}" destId="{10AC4C70-CBB6-4D08-B2A2-E66F3817261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DD03-BA38-4FBF-A56E-B498FDAD5440}">
      <dsp:nvSpPr>
        <dsp:cNvPr id="0" name=""/>
        <dsp:cNvSpPr/>
      </dsp:nvSpPr>
      <dsp:spPr>
        <a:xfrm>
          <a:off x="0" y="2656"/>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7C3FE-86E4-4B5A-BBE2-B55F5C3B83F2}">
      <dsp:nvSpPr>
        <dsp:cNvPr id="0" name=""/>
        <dsp:cNvSpPr/>
      </dsp:nvSpPr>
      <dsp:spPr>
        <a:xfrm>
          <a:off x="0" y="2656"/>
          <a:ext cx="1366113" cy="90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Describe</a:t>
          </a:r>
        </a:p>
      </dsp:txBody>
      <dsp:txXfrm>
        <a:off x="0" y="2656"/>
        <a:ext cx="1366113" cy="905894"/>
      </dsp:txXfrm>
    </dsp:sp>
    <dsp:sp modelId="{0F5A6442-5EE4-4198-B5C5-A05C7F0AB821}">
      <dsp:nvSpPr>
        <dsp:cNvPr id="0" name=""/>
        <dsp:cNvSpPr/>
      </dsp:nvSpPr>
      <dsp:spPr>
        <a:xfrm>
          <a:off x="1468572" y="43793"/>
          <a:ext cx="5361995" cy="82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a:latin typeface="Calibri Light" panose="020F0302020204030204"/>
            </a:rPr>
            <a:t>the</a:t>
          </a:r>
          <a:r>
            <a:rPr lang="en-US" sz="2300" kern="1200"/>
            <a:t> responsibilities </a:t>
          </a:r>
          <a:r>
            <a:rPr lang="en-US" sz="2300" kern="1200">
              <a:latin typeface="Calibri Light" panose="020F0302020204030204"/>
            </a:rPr>
            <a:t>of each</a:t>
          </a:r>
          <a:r>
            <a:rPr lang="en-US" sz="2300" kern="1200"/>
            <a:t> role involved in </a:t>
          </a:r>
          <a:r>
            <a:rPr lang="en-US" sz="2300" kern="1200">
              <a:latin typeface="Calibri Light" panose="020F0302020204030204"/>
            </a:rPr>
            <a:t>adminstering assessments</a:t>
          </a:r>
          <a:endParaRPr lang="en-US" sz="2300" kern="1200"/>
        </a:p>
      </dsp:txBody>
      <dsp:txXfrm>
        <a:off x="1468572" y="43793"/>
        <a:ext cx="5361995" cy="822736"/>
      </dsp:txXfrm>
    </dsp:sp>
    <dsp:sp modelId="{25B627F3-D63A-44E4-BAC7-E3B010090795}">
      <dsp:nvSpPr>
        <dsp:cNvPr id="0" name=""/>
        <dsp:cNvSpPr/>
      </dsp:nvSpPr>
      <dsp:spPr>
        <a:xfrm>
          <a:off x="1366113" y="866529"/>
          <a:ext cx="54644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8E69F3-F6CF-404C-8214-0CAC1DFAEC6B}">
      <dsp:nvSpPr>
        <dsp:cNvPr id="0" name=""/>
        <dsp:cNvSpPr/>
      </dsp:nvSpPr>
      <dsp:spPr>
        <a:xfrm>
          <a:off x="0" y="908551"/>
          <a:ext cx="6830568"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6F7AA-01ED-4BD4-A9CF-2EC419A19C65}">
      <dsp:nvSpPr>
        <dsp:cNvPr id="0" name=""/>
        <dsp:cNvSpPr/>
      </dsp:nvSpPr>
      <dsp:spPr>
        <a:xfrm>
          <a:off x="0" y="908551"/>
          <a:ext cx="1366113" cy="90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Create</a:t>
          </a:r>
        </a:p>
      </dsp:txBody>
      <dsp:txXfrm>
        <a:off x="0" y="908551"/>
        <a:ext cx="1366113" cy="905894"/>
      </dsp:txXfrm>
    </dsp:sp>
    <dsp:sp modelId="{08F3730D-25B5-46DE-B47A-845431CF7CFE}">
      <dsp:nvSpPr>
        <dsp:cNvPr id="0" name=""/>
        <dsp:cNvSpPr/>
      </dsp:nvSpPr>
      <dsp:spPr>
        <a:xfrm>
          <a:off x="1468572" y="949687"/>
          <a:ext cx="5361995" cy="82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 secure test environment</a:t>
          </a:r>
        </a:p>
      </dsp:txBody>
      <dsp:txXfrm>
        <a:off x="1468572" y="949687"/>
        <a:ext cx="5361995" cy="822736"/>
      </dsp:txXfrm>
    </dsp:sp>
    <dsp:sp modelId="{2F01B949-84D4-4B55-98B4-AF8D55AE6ECC}">
      <dsp:nvSpPr>
        <dsp:cNvPr id="0" name=""/>
        <dsp:cNvSpPr/>
      </dsp:nvSpPr>
      <dsp:spPr>
        <a:xfrm>
          <a:off x="1366113" y="1772424"/>
          <a:ext cx="54644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EF6881-5D4F-4A2E-9A13-6E612B9A592B}">
      <dsp:nvSpPr>
        <dsp:cNvPr id="0" name=""/>
        <dsp:cNvSpPr/>
      </dsp:nvSpPr>
      <dsp:spPr>
        <a:xfrm>
          <a:off x="0" y="1814445"/>
          <a:ext cx="6830568"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1AE76-17E0-40AC-8148-EAFB0F8F67E0}">
      <dsp:nvSpPr>
        <dsp:cNvPr id="0" name=""/>
        <dsp:cNvSpPr/>
      </dsp:nvSpPr>
      <dsp:spPr>
        <a:xfrm>
          <a:off x="0" y="1814445"/>
          <a:ext cx="1366113" cy="90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Execute on</a:t>
          </a:r>
        </a:p>
      </dsp:txBody>
      <dsp:txXfrm>
        <a:off x="0" y="1814445"/>
        <a:ext cx="1366113" cy="905894"/>
      </dsp:txXfrm>
    </dsp:sp>
    <dsp:sp modelId="{7B8AD267-DE86-44AC-B605-29E27A364883}">
      <dsp:nvSpPr>
        <dsp:cNvPr id="0" name=""/>
        <dsp:cNvSpPr/>
      </dsp:nvSpPr>
      <dsp:spPr>
        <a:xfrm>
          <a:off x="1468572" y="1855582"/>
          <a:ext cx="5361995" cy="82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relevant test security procedures</a:t>
          </a:r>
        </a:p>
      </dsp:txBody>
      <dsp:txXfrm>
        <a:off x="1468572" y="1855582"/>
        <a:ext cx="5361995" cy="822736"/>
      </dsp:txXfrm>
    </dsp:sp>
    <dsp:sp modelId="{859BAE4C-7AA8-4CE1-AC2D-A687BF19143E}">
      <dsp:nvSpPr>
        <dsp:cNvPr id="0" name=""/>
        <dsp:cNvSpPr/>
      </dsp:nvSpPr>
      <dsp:spPr>
        <a:xfrm>
          <a:off x="1366113" y="2678318"/>
          <a:ext cx="54644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29E209-F404-4E5B-A5D9-F7E5FDE2E8DB}">
      <dsp:nvSpPr>
        <dsp:cNvPr id="0" name=""/>
        <dsp:cNvSpPr/>
      </dsp:nvSpPr>
      <dsp:spPr>
        <a:xfrm>
          <a:off x="0" y="2720339"/>
          <a:ext cx="6830568"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AA642-7AB2-48CF-879E-EC4C507F0372}">
      <dsp:nvSpPr>
        <dsp:cNvPr id="0" name=""/>
        <dsp:cNvSpPr/>
      </dsp:nvSpPr>
      <dsp:spPr>
        <a:xfrm>
          <a:off x="0" y="2720339"/>
          <a:ext cx="1366113" cy="90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latin typeface="Calibri Light" panose="020F0302020204030204"/>
            </a:rPr>
            <a:t>Properly administer</a:t>
          </a:r>
          <a:endParaRPr lang="en-US" sz="2100" kern="1200"/>
        </a:p>
      </dsp:txBody>
      <dsp:txXfrm>
        <a:off x="0" y="2720339"/>
        <a:ext cx="1366113" cy="905894"/>
      </dsp:txXfrm>
    </dsp:sp>
    <dsp:sp modelId="{4BE39ADA-ED34-4EFA-AFBF-DEEAB861E933}">
      <dsp:nvSpPr>
        <dsp:cNvPr id="0" name=""/>
        <dsp:cNvSpPr/>
      </dsp:nvSpPr>
      <dsp:spPr>
        <a:xfrm>
          <a:off x="1468572" y="2761476"/>
          <a:ext cx="5361995" cy="82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a:latin typeface="Calibri Light" panose="020F0302020204030204"/>
            </a:rPr>
            <a:t> </a:t>
          </a:r>
          <a:r>
            <a:rPr lang="en-US" sz="2300" kern="1200"/>
            <a:t>assessments in accordance with procedures outlined in the test manuals</a:t>
          </a:r>
        </a:p>
      </dsp:txBody>
      <dsp:txXfrm>
        <a:off x="1468572" y="2761476"/>
        <a:ext cx="5361995" cy="822736"/>
      </dsp:txXfrm>
    </dsp:sp>
    <dsp:sp modelId="{B0357D69-1EE0-45F6-96F8-3306CFD9E33F}">
      <dsp:nvSpPr>
        <dsp:cNvPr id="0" name=""/>
        <dsp:cNvSpPr/>
      </dsp:nvSpPr>
      <dsp:spPr>
        <a:xfrm>
          <a:off x="1366113" y="3584213"/>
          <a:ext cx="54644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A53EE9-0D73-4611-BA30-FF453A010E84}">
      <dsp:nvSpPr>
        <dsp:cNvPr id="0" name=""/>
        <dsp:cNvSpPr/>
      </dsp:nvSpPr>
      <dsp:spPr>
        <a:xfrm>
          <a:off x="0" y="3626234"/>
          <a:ext cx="6830568"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52B8A-5256-4102-9563-B0BAB893E6F6}">
      <dsp:nvSpPr>
        <dsp:cNvPr id="0" name=""/>
        <dsp:cNvSpPr/>
      </dsp:nvSpPr>
      <dsp:spPr>
        <a:xfrm>
          <a:off x="0" y="3626234"/>
          <a:ext cx="1366113" cy="90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Create</a:t>
          </a:r>
          <a:r>
            <a:rPr lang="en-US" sz="2100" kern="1200">
              <a:latin typeface="Calibri Light" panose="020F0302020204030204"/>
            </a:rPr>
            <a:t> and maintain</a:t>
          </a:r>
          <a:endParaRPr lang="en-US" sz="2100" kern="1200"/>
        </a:p>
      </dsp:txBody>
      <dsp:txXfrm>
        <a:off x="0" y="3626234"/>
        <a:ext cx="1366113" cy="905894"/>
      </dsp:txXfrm>
    </dsp:sp>
    <dsp:sp modelId="{65811A10-7CEB-44B7-9177-1DD59C8E1324}">
      <dsp:nvSpPr>
        <dsp:cNvPr id="0" name=""/>
        <dsp:cNvSpPr/>
      </dsp:nvSpPr>
      <dsp:spPr>
        <a:xfrm>
          <a:off x="1468572" y="3667371"/>
          <a:ext cx="5361995" cy="82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appropriate testing conditions</a:t>
          </a:r>
        </a:p>
      </dsp:txBody>
      <dsp:txXfrm>
        <a:off x="1468572" y="3667371"/>
        <a:ext cx="5361995" cy="822736"/>
      </dsp:txXfrm>
    </dsp:sp>
    <dsp:sp modelId="{C67EACFF-FE18-45B0-B824-1A619A73CDA4}">
      <dsp:nvSpPr>
        <dsp:cNvPr id="0" name=""/>
        <dsp:cNvSpPr/>
      </dsp:nvSpPr>
      <dsp:spPr>
        <a:xfrm>
          <a:off x="1366113" y="4490107"/>
          <a:ext cx="54644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C75A3D-DC7B-4284-8C58-40BFB1A5D14C}">
      <dsp:nvSpPr>
        <dsp:cNvPr id="0" name=""/>
        <dsp:cNvSpPr/>
      </dsp:nvSpPr>
      <dsp:spPr>
        <a:xfrm>
          <a:off x="0" y="4532128"/>
          <a:ext cx="683056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1AE44-BB38-434C-A220-41EF384A7751}">
      <dsp:nvSpPr>
        <dsp:cNvPr id="0" name=""/>
        <dsp:cNvSpPr/>
      </dsp:nvSpPr>
      <dsp:spPr>
        <a:xfrm>
          <a:off x="0" y="4532128"/>
          <a:ext cx="1366113" cy="90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Provide</a:t>
          </a:r>
        </a:p>
      </dsp:txBody>
      <dsp:txXfrm>
        <a:off x="0" y="4532128"/>
        <a:ext cx="1366113" cy="905894"/>
      </dsp:txXfrm>
    </dsp:sp>
    <dsp:sp modelId="{AC934C28-B7E8-4384-8B46-E43225357338}">
      <dsp:nvSpPr>
        <dsp:cNvPr id="0" name=""/>
        <dsp:cNvSpPr/>
      </dsp:nvSpPr>
      <dsp:spPr>
        <a:xfrm>
          <a:off x="1468572" y="4573265"/>
          <a:ext cx="5361995" cy="82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appropriate accommodations and supports to students</a:t>
          </a:r>
        </a:p>
      </dsp:txBody>
      <dsp:txXfrm>
        <a:off x="1468572" y="4573265"/>
        <a:ext cx="5361995" cy="822736"/>
      </dsp:txXfrm>
    </dsp:sp>
    <dsp:sp modelId="{8C9F2218-0DD8-447E-AD06-29A8AA4411D8}">
      <dsp:nvSpPr>
        <dsp:cNvPr id="0" name=""/>
        <dsp:cNvSpPr/>
      </dsp:nvSpPr>
      <dsp:spPr>
        <a:xfrm>
          <a:off x="1366113" y="5396001"/>
          <a:ext cx="54644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7527C-7A71-48E2-B488-43CEAEC927C7}">
      <dsp:nvSpPr>
        <dsp:cNvPr id="0" name=""/>
        <dsp:cNvSpPr/>
      </dsp:nvSpPr>
      <dsp:spPr>
        <a:xfrm>
          <a:off x="0" y="109870"/>
          <a:ext cx="1957387" cy="11744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hlinkClick xmlns:r="http://schemas.openxmlformats.org/officeDocument/2006/relationships" r:id="rId1"/>
            </a:rPr>
            <a:t>School Coordinator Training Log</a:t>
          </a:r>
          <a:endParaRPr lang="en-US" sz="1800" kern="1200" dirty="0">
            <a:hlinkClick xmlns:r="http://schemas.openxmlformats.org/officeDocument/2006/relationships" r:id="rId1"/>
          </a:endParaRPr>
        </a:p>
      </dsp:txBody>
      <dsp:txXfrm>
        <a:off x="0" y="109870"/>
        <a:ext cx="1957387" cy="1174432"/>
      </dsp:txXfrm>
    </dsp:sp>
    <dsp:sp modelId="{BB6BA504-8C09-4232-A30A-520D64812855}">
      <dsp:nvSpPr>
        <dsp:cNvPr id="0" name=""/>
        <dsp:cNvSpPr/>
      </dsp:nvSpPr>
      <dsp:spPr>
        <a:xfrm>
          <a:off x="2153126" y="109870"/>
          <a:ext cx="1957387" cy="11744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hlinkClick xmlns:r="http://schemas.openxmlformats.org/officeDocument/2006/relationships" r:id="rId2"/>
            </a:rPr>
            <a:t>Test Administration Training Log</a:t>
          </a:r>
          <a:endParaRPr lang="en-US" sz="1800" kern="1200" dirty="0">
            <a:hlinkClick xmlns:r="http://schemas.openxmlformats.org/officeDocument/2006/relationships" r:id="rId2"/>
          </a:endParaRPr>
        </a:p>
      </dsp:txBody>
      <dsp:txXfrm>
        <a:off x="2153126" y="109870"/>
        <a:ext cx="1957387" cy="1174432"/>
      </dsp:txXfrm>
    </dsp:sp>
    <dsp:sp modelId="{99A590F4-FBEC-4381-ABD9-EC4F3B8BCA1D}">
      <dsp:nvSpPr>
        <dsp:cNvPr id="0" name=""/>
        <dsp:cNvSpPr/>
      </dsp:nvSpPr>
      <dsp:spPr>
        <a:xfrm>
          <a:off x="4306252" y="109870"/>
          <a:ext cx="1957387" cy="11744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3"/>
            </a:rPr>
            <a:t>Test Coordinator Manual</a:t>
          </a:r>
        </a:p>
      </dsp:txBody>
      <dsp:txXfrm>
        <a:off x="4306252" y="109870"/>
        <a:ext cx="1957387" cy="1174432"/>
      </dsp:txXfrm>
    </dsp:sp>
    <dsp:sp modelId="{6F408B8A-8821-472A-BB66-52D1D4ADAD20}">
      <dsp:nvSpPr>
        <dsp:cNvPr id="0" name=""/>
        <dsp:cNvSpPr/>
      </dsp:nvSpPr>
      <dsp:spPr>
        <a:xfrm>
          <a:off x="0" y="1480042"/>
          <a:ext cx="1957387" cy="11744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hlinkClick xmlns:r="http://schemas.openxmlformats.org/officeDocument/2006/relationships" r:id="rId4"/>
            </a:rPr>
            <a:t>Test Administration Manual</a:t>
          </a:r>
          <a:r>
            <a:rPr lang="en-US" sz="1800" kern="1200" dirty="0">
              <a:latin typeface="Calibri Light" panose="020F0302020204030204"/>
              <a:hlinkClick xmlns:r="http://schemas.openxmlformats.org/officeDocument/2006/relationships" r:id="rId4"/>
            </a:rPr>
            <a:t> – Smarter Balanced</a:t>
          </a:r>
          <a:endParaRPr lang="en-US" sz="1800" kern="1200" dirty="0">
            <a:hlinkClick xmlns:r="http://schemas.openxmlformats.org/officeDocument/2006/relationships" r:id="rId4"/>
          </a:endParaRPr>
        </a:p>
      </dsp:txBody>
      <dsp:txXfrm>
        <a:off x="0" y="1480042"/>
        <a:ext cx="1957387" cy="1174432"/>
      </dsp:txXfrm>
    </dsp:sp>
    <dsp:sp modelId="{D1D95BE2-E45B-4954-A6F8-ED1F4926397D}">
      <dsp:nvSpPr>
        <dsp:cNvPr id="0" name=""/>
        <dsp:cNvSpPr/>
      </dsp:nvSpPr>
      <dsp:spPr>
        <a:xfrm>
          <a:off x="2153126" y="1480042"/>
          <a:ext cx="1957387" cy="11744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hlinkClick xmlns:r="http://schemas.openxmlformats.org/officeDocument/2006/relationships" r:id="rId5"/>
            </a:rPr>
            <a:t>Test Administration Manual - Science</a:t>
          </a:r>
        </a:p>
      </dsp:txBody>
      <dsp:txXfrm>
        <a:off x="2153126" y="1480042"/>
        <a:ext cx="1957387" cy="1174432"/>
      </dsp:txXfrm>
    </dsp:sp>
    <dsp:sp modelId="{3BE8C895-C0DB-40D4-81F3-12AC29B80D2B}">
      <dsp:nvSpPr>
        <dsp:cNvPr id="0" name=""/>
        <dsp:cNvSpPr/>
      </dsp:nvSpPr>
      <dsp:spPr>
        <a:xfrm>
          <a:off x="4306252" y="1480042"/>
          <a:ext cx="1957387" cy="11744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6"/>
            </a:rPr>
            <a:t>Test Security Incident Procedure</a:t>
          </a:r>
        </a:p>
      </dsp:txBody>
      <dsp:txXfrm>
        <a:off x="4306252" y="1480042"/>
        <a:ext cx="1957387" cy="1174432"/>
      </dsp:txXfrm>
    </dsp:sp>
    <dsp:sp modelId="{E76CC17D-0E12-4496-9B6D-B635AB68DAEA}">
      <dsp:nvSpPr>
        <dsp:cNvPr id="0" name=""/>
        <dsp:cNvSpPr/>
      </dsp:nvSpPr>
      <dsp:spPr>
        <a:xfrm>
          <a:off x="0" y="2850213"/>
          <a:ext cx="1957387" cy="11744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7"/>
            </a:rPr>
            <a:t>Test Participation Guidance</a:t>
          </a:r>
        </a:p>
      </dsp:txBody>
      <dsp:txXfrm>
        <a:off x="0" y="2850213"/>
        <a:ext cx="1957387" cy="1174432"/>
      </dsp:txXfrm>
    </dsp:sp>
    <dsp:sp modelId="{36ACC292-B63E-4A47-8812-5536509A5DA4}">
      <dsp:nvSpPr>
        <dsp:cNvPr id="0" name=""/>
        <dsp:cNvSpPr/>
      </dsp:nvSpPr>
      <dsp:spPr>
        <a:xfrm>
          <a:off x="2153126" y="2850213"/>
          <a:ext cx="1957387" cy="11744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8"/>
            </a:rPr>
            <a:t>Accommodations training</a:t>
          </a:r>
        </a:p>
      </dsp:txBody>
      <dsp:txXfrm>
        <a:off x="2153126" y="2850213"/>
        <a:ext cx="1957387" cy="1174432"/>
      </dsp:txXfrm>
    </dsp:sp>
    <dsp:sp modelId="{32C2BE4D-20A9-4EBE-BFF0-9810F97DF1F8}">
      <dsp:nvSpPr>
        <dsp:cNvPr id="0" name=""/>
        <dsp:cNvSpPr/>
      </dsp:nvSpPr>
      <dsp:spPr>
        <a:xfrm>
          <a:off x="4306252" y="2850213"/>
          <a:ext cx="1957387" cy="11744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9"/>
            </a:rPr>
            <a:t>Assurances overview</a:t>
          </a:r>
        </a:p>
      </dsp:txBody>
      <dsp:txXfrm>
        <a:off x="4306252" y="2850213"/>
        <a:ext cx="1957387" cy="1174432"/>
      </dsp:txXfrm>
    </dsp:sp>
    <dsp:sp modelId="{804BC50F-9592-48F0-A4F4-D03700FD8743}">
      <dsp:nvSpPr>
        <dsp:cNvPr id="0" name=""/>
        <dsp:cNvSpPr/>
      </dsp:nvSpPr>
      <dsp:spPr>
        <a:xfrm>
          <a:off x="2153126" y="4220384"/>
          <a:ext cx="1957387" cy="11744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10"/>
            </a:rPr>
            <a:t>Non-embedded accommodations NDA</a:t>
          </a:r>
        </a:p>
      </dsp:txBody>
      <dsp:txXfrm>
        <a:off x="2153126" y="4220384"/>
        <a:ext cx="1957387" cy="1174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0A461-8DA8-4976-B431-E13D67B2A3DB}">
      <dsp:nvSpPr>
        <dsp:cNvPr id="0" name=""/>
        <dsp:cNvSpPr/>
      </dsp:nvSpPr>
      <dsp:spPr>
        <a:xfrm>
          <a:off x="2923" y="253825"/>
          <a:ext cx="2850688" cy="110860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Instructional materials must be removed or covered</a:t>
          </a:r>
        </a:p>
      </dsp:txBody>
      <dsp:txXfrm>
        <a:off x="2923" y="253825"/>
        <a:ext cx="2850688" cy="1108608"/>
      </dsp:txXfrm>
    </dsp:sp>
    <dsp:sp modelId="{CDCFFC02-5246-4D74-AEC7-EE6DE4EAEED7}">
      <dsp:nvSpPr>
        <dsp:cNvPr id="0" name=""/>
        <dsp:cNvSpPr/>
      </dsp:nvSpPr>
      <dsp:spPr>
        <a:xfrm>
          <a:off x="2923" y="1362434"/>
          <a:ext cx="2850688" cy="27779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Ex., information that might assist students in answering questions displayed on bulletin boards, dry erase boards, or on charts</a:t>
          </a:r>
        </a:p>
      </dsp:txBody>
      <dsp:txXfrm>
        <a:off x="2923" y="1362434"/>
        <a:ext cx="2850688" cy="2777939"/>
      </dsp:txXfrm>
    </dsp:sp>
    <dsp:sp modelId="{BE120A67-7CB7-48F9-9E3F-1E69C63C5731}">
      <dsp:nvSpPr>
        <dsp:cNvPr id="0" name=""/>
        <dsp:cNvSpPr/>
      </dsp:nvSpPr>
      <dsp:spPr>
        <a:xfrm>
          <a:off x="3252709" y="253825"/>
          <a:ext cx="2850688" cy="11086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Student seating must be arranged</a:t>
          </a:r>
        </a:p>
      </dsp:txBody>
      <dsp:txXfrm>
        <a:off x="3252709" y="253825"/>
        <a:ext cx="2850688" cy="1108608"/>
      </dsp:txXfrm>
    </dsp:sp>
    <dsp:sp modelId="{492F5A18-C60C-410B-BEEA-2C8E366B2ADE}">
      <dsp:nvSpPr>
        <dsp:cNvPr id="0" name=""/>
        <dsp:cNvSpPr/>
      </dsp:nvSpPr>
      <dsp:spPr>
        <a:xfrm>
          <a:off x="3252709" y="1362434"/>
          <a:ext cx="2850688" cy="277793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There must be enough space between students to minimize opportunities to look at each other's work</a:t>
          </a:r>
        </a:p>
      </dsp:txBody>
      <dsp:txXfrm>
        <a:off x="3252709" y="1362434"/>
        <a:ext cx="2850688" cy="2777939"/>
      </dsp:txXfrm>
    </dsp:sp>
    <dsp:sp modelId="{1834DA65-9C25-4CCD-9B7F-5DF463D465A1}">
      <dsp:nvSpPr>
        <dsp:cNvPr id="0" name=""/>
        <dsp:cNvSpPr/>
      </dsp:nvSpPr>
      <dsp:spPr>
        <a:xfrm>
          <a:off x="6502494" y="253825"/>
          <a:ext cx="2850688" cy="110860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Signage may be used</a:t>
          </a:r>
        </a:p>
      </dsp:txBody>
      <dsp:txXfrm>
        <a:off x="6502494" y="253825"/>
        <a:ext cx="2850688" cy="1108608"/>
      </dsp:txXfrm>
    </dsp:sp>
    <dsp:sp modelId="{95E49C9D-27E4-47FE-B421-521635281B04}">
      <dsp:nvSpPr>
        <dsp:cNvPr id="0" name=""/>
        <dsp:cNvSpPr/>
      </dsp:nvSpPr>
      <dsp:spPr>
        <a:xfrm>
          <a:off x="6502494" y="1362434"/>
          <a:ext cx="2850688" cy="27779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If helpful, TAs may place a "TESTING – DO NOT DISTURB" sign on the door or use signs to reroute traffic for optimal testing conditions</a:t>
          </a:r>
        </a:p>
      </dsp:txBody>
      <dsp:txXfrm>
        <a:off x="6502494" y="1362434"/>
        <a:ext cx="2850688" cy="277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1422D-71D1-4FE7-B85B-52AB73146EB5}">
      <dsp:nvSpPr>
        <dsp:cNvPr id="0" name=""/>
        <dsp:cNvSpPr/>
      </dsp:nvSpPr>
      <dsp:spPr>
        <a:xfrm>
          <a:off x="0" y="470"/>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52F49-799B-4BAF-A240-ABBE7481991A}">
      <dsp:nvSpPr>
        <dsp:cNvPr id="0" name=""/>
        <dsp:cNvSpPr/>
      </dsp:nvSpPr>
      <dsp:spPr>
        <a:xfrm>
          <a:off x="195868" y="146157"/>
          <a:ext cx="356124" cy="356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13F2EB-7D9D-485A-BE5A-47CE063D8792}">
      <dsp:nvSpPr>
        <dsp:cNvPr id="0" name=""/>
        <dsp:cNvSpPr/>
      </dsp:nvSpPr>
      <dsp:spPr>
        <a:xfrm>
          <a:off x="747862" y="470"/>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dirty="0"/>
            <a:t>Provide a quiet environment</a:t>
          </a:r>
        </a:p>
      </dsp:txBody>
      <dsp:txXfrm>
        <a:off x="747862" y="470"/>
        <a:ext cx="4509937" cy="647499"/>
      </dsp:txXfrm>
    </dsp:sp>
    <dsp:sp modelId="{5BAC3E67-F52F-44F0-AD47-7BD36F24254A}">
      <dsp:nvSpPr>
        <dsp:cNvPr id="0" name=""/>
        <dsp:cNvSpPr/>
      </dsp:nvSpPr>
      <dsp:spPr>
        <a:xfrm>
          <a:off x="0" y="809844"/>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86955-ED3D-468F-9CF2-C1C97444B4EA}">
      <dsp:nvSpPr>
        <dsp:cNvPr id="0" name=""/>
        <dsp:cNvSpPr/>
      </dsp:nvSpPr>
      <dsp:spPr>
        <a:xfrm>
          <a:off x="195868" y="955532"/>
          <a:ext cx="356124" cy="356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9B5D5A-10B9-4B8B-B489-85A0D442EB9B}">
      <dsp:nvSpPr>
        <dsp:cNvPr id="0" name=""/>
        <dsp:cNvSpPr/>
      </dsp:nvSpPr>
      <dsp:spPr>
        <a:xfrm>
          <a:off x="747862" y="809844"/>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dirty="0"/>
            <a:t>Actively monitor students and prohibit access to unauthorized electronic devices</a:t>
          </a:r>
        </a:p>
      </dsp:txBody>
      <dsp:txXfrm>
        <a:off x="747862" y="809844"/>
        <a:ext cx="4509937" cy="647499"/>
      </dsp:txXfrm>
    </dsp:sp>
    <dsp:sp modelId="{9378829C-C960-420E-B355-72638D22AA88}">
      <dsp:nvSpPr>
        <dsp:cNvPr id="0" name=""/>
        <dsp:cNvSpPr/>
      </dsp:nvSpPr>
      <dsp:spPr>
        <a:xfrm>
          <a:off x="0" y="1619219"/>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B4A61-72E9-49AB-A287-16A91FF751CF}">
      <dsp:nvSpPr>
        <dsp:cNvPr id="0" name=""/>
        <dsp:cNvSpPr/>
      </dsp:nvSpPr>
      <dsp:spPr>
        <a:xfrm>
          <a:off x="195868" y="1764906"/>
          <a:ext cx="356124" cy="356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61C979-B031-4374-9AE7-BB987FEAF81E}">
      <dsp:nvSpPr>
        <dsp:cNvPr id="0" name=""/>
        <dsp:cNvSpPr/>
      </dsp:nvSpPr>
      <dsp:spPr>
        <a:xfrm>
          <a:off x="747862" y="1619219"/>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dirty="0"/>
            <a:t>Provide students access only to allowable resources permitted for each specific test or portion of test</a:t>
          </a:r>
        </a:p>
      </dsp:txBody>
      <dsp:txXfrm>
        <a:off x="747862" y="1619219"/>
        <a:ext cx="4509937" cy="647499"/>
      </dsp:txXfrm>
    </dsp:sp>
    <dsp:sp modelId="{2F820EF6-3417-444D-85AC-34AD560A37ED}">
      <dsp:nvSpPr>
        <dsp:cNvPr id="0" name=""/>
        <dsp:cNvSpPr/>
      </dsp:nvSpPr>
      <dsp:spPr>
        <a:xfrm>
          <a:off x="0" y="2428594"/>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FB768-AAE8-4A00-AFDC-7416B658A3DA}">
      <dsp:nvSpPr>
        <dsp:cNvPr id="0" name=""/>
        <dsp:cNvSpPr/>
      </dsp:nvSpPr>
      <dsp:spPr>
        <a:xfrm>
          <a:off x="195868" y="2574281"/>
          <a:ext cx="356124" cy="3561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8867B9-A065-4FAA-8FF7-352DBEB60C66}">
      <dsp:nvSpPr>
        <dsp:cNvPr id="0" name=""/>
        <dsp:cNvSpPr/>
      </dsp:nvSpPr>
      <dsp:spPr>
        <a:xfrm>
          <a:off x="747862" y="2428594"/>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dirty="0"/>
            <a:t>Ensure only students who are testing can view test items.</a:t>
          </a:r>
        </a:p>
      </dsp:txBody>
      <dsp:txXfrm>
        <a:off x="747862" y="2428594"/>
        <a:ext cx="4509937" cy="647499"/>
      </dsp:txXfrm>
    </dsp:sp>
    <dsp:sp modelId="{EF43AFCE-D5BA-4F7C-92C0-5440DE65367B}">
      <dsp:nvSpPr>
        <dsp:cNvPr id="0" name=""/>
        <dsp:cNvSpPr/>
      </dsp:nvSpPr>
      <dsp:spPr>
        <a:xfrm>
          <a:off x="0" y="3237968"/>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A63895-4283-45DD-9FA4-C84F60FEBBAC}">
      <dsp:nvSpPr>
        <dsp:cNvPr id="0" name=""/>
        <dsp:cNvSpPr/>
      </dsp:nvSpPr>
      <dsp:spPr>
        <a:xfrm>
          <a:off x="195868" y="3383656"/>
          <a:ext cx="356124" cy="3561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956C12-3CAC-4685-BDC9-1368BB819D7C}">
      <dsp:nvSpPr>
        <dsp:cNvPr id="0" name=""/>
        <dsp:cNvSpPr/>
      </dsp:nvSpPr>
      <dsp:spPr>
        <a:xfrm>
          <a:off x="747862" y="3237968"/>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dirty="0"/>
            <a:t>Ensure no form or type of answer key has been developed for test items</a:t>
          </a:r>
        </a:p>
      </dsp:txBody>
      <dsp:txXfrm>
        <a:off x="747862" y="3237968"/>
        <a:ext cx="4509937" cy="647499"/>
      </dsp:txXfrm>
    </dsp:sp>
    <dsp:sp modelId="{BA357BB5-2138-41E4-AE70-65727404B7F2}">
      <dsp:nvSpPr>
        <dsp:cNvPr id="0" name=""/>
        <dsp:cNvSpPr/>
      </dsp:nvSpPr>
      <dsp:spPr>
        <a:xfrm>
          <a:off x="0" y="4047343"/>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0EB85-4AE6-4F3A-B7E9-D9B04D381766}">
      <dsp:nvSpPr>
        <dsp:cNvPr id="0" name=""/>
        <dsp:cNvSpPr/>
      </dsp:nvSpPr>
      <dsp:spPr>
        <a:xfrm>
          <a:off x="195868" y="4193030"/>
          <a:ext cx="356124" cy="3561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E42BDB-2458-4D35-820C-5E59BE4C915B}">
      <dsp:nvSpPr>
        <dsp:cNvPr id="0" name=""/>
        <dsp:cNvSpPr/>
      </dsp:nvSpPr>
      <dsp:spPr>
        <a:xfrm>
          <a:off x="747862" y="4047343"/>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dirty="0"/>
            <a:t>Administer tests only through the secure browser</a:t>
          </a:r>
        </a:p>
      </dsp:txBody>
      <dsp:txXfrm>
        <a:off x="747862" y="4047343"/>
        <a:ext cx="4509937" cy="647499"/>
      </dsp:txXfrm>
    </dsp:sp>
    <dsp:sp modelId="{B7A17F48-6277-41AF-A30B-4ADA4F9B54AD}">
      <dsp:nvSpPr>
        <dsp:cNvPr id="0" name=""/>
        <dsp:cNvSpPr/>
      </dsp:nvSpPr>
      <dsp:spPr>
        <a:xfrm>
          <a:off x="0" y="4856717"/>
          <a:ext cx="5257800" cy="647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0F370-44A4-4D8F-9D6E-9EA6925A51A8}">
      <dsp:nvSpPr>
        <dsp:cNvPr id="0" name=""/>
        <dsp:cNvSpPr/>
      </dsp:nvSpPr>
      <dsp:spPr>
        <a:xfrm>
          <a:off x="195868" y="5002405"/>
          <a:ext cx="356124" cy="35612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E9F9B-C2A4-40DF-98AE-64CEEFD49B2A}">
      <dsp:nvSpPr>
        <dsp:cNvPr id="0" name=""/>
        <dsp:cNvSpPr/>
      </dsp:nvSpPr>
      <dsp:spPr>
        <a:xfrm>
          <a:off x="747862" y="4856717"/>
          <a:ext cx="4509937" cy="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7" tIns="68527" rIns="68527" bIns="68527"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Calibri Light" panose="020F0302020204030204"/>
            </a:rPr>
            <a:t>Ensure </a:t>
          </a:r>
          <a:r>
            <a:rPr lang="en-US" sz="1600" kern="1200" dirty="0"/>
            <a:t>no unauthorized logging in to the test delivery system</a:t>
          </a:r>
        </a:p>
      </dsp:txBody>
      <dsp:txXfrm>
        <a:off x="747862" y="4856717"/>
        <a:ext cx="4509937" cy="647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84E0-B20C-4557-8BAA-A59BE1F11452}">
      <dsp:nvSpPr>
        <dsp:cNvPr id="0" name=""/>
        <dsp:cNvSpPr/>
      </dsp:nvSpPr>
      <dsp:spPr>
        <a:xfrm>
          <a:off x="0" y="2496"/>
          <a:ext cx="10515600" cy="46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50A77-20AD-49FE-90FB-6B0BE65E6829}">
      <dsp:nvSpPr>
        <dsp:cNvPr id="0" name=""/>
        <dsp:cNvSpPr/>
      </dsp:nvSpPr>
      <dsp:spPr>
        <a:xfrm>
          <a:off x="141459" y="107714"/>
          <a:ext cx="257451" cy="2571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EE9092-6D0E-4653-892B-E96ACABAEF37}">
      <dsp:nvSpPr>
        <dsp:cNvPr id="0" name=""/>
        <dsp:cNvSpPr/>
      </dsp:nvSpPr>
      <dsp:spPr>
        <a:xfrm>
          <a:off x="540370" y="2496"/>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Staff, including those involved with test administration, are not permitted to review student responses or students' notes on scratch paper</a:t>
          </a:r>
        </a:p>
      </dsp:txBody>
      <dsp:txXfrm>
        <a:off x="540370" y="2496"/>
        <a:ext cx="9950816" cy="511476"/>
      </dsp:txXfrm>
    </dsp:sp>
    <dsp:sp modelId="{A0855BCF-EE30-4C60-8B25-54FABD29FF11}">
      <dsp:nvSpPr>
        <dsp:cNvPr id="0" name=""/>
        <dsp:cNvSpPr/>
      </dsp:nvSpPr>
      <dsp:spPr>
        <a:xfrm>
          <a:off x="0" y="641842"/>
          <a:ext cx="10515600" cy="46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4CF942-6A07-4815-B832-E9CE1506C317}">
      <dsp:nvSpPr>
        <dsp:cNvPr id="0" name=""/>
        <dsp:cNvSpPr/>
      </dsp:nvSpPr>
      <dsp:spPr>
        <a:xfrm>
          <a:off x="141459" y="747060"/>
          <a:ext cx="257451" cy="2571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365D5-635F-44BE-B83A-53108FD2250D}">
      <dsp:nvSpPr>
        <dsp:cNvPr id="0" name=""/>
        <dsp:cNvSpPr/>
      </dsp:nvSpPr>
      <dsp:spPr>
        <a:xfrm>
          <a:off x="540370" y="641842"/>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Unless needed as a print-on-demand or braille accommodation, no copies of the test content/materials may be made or otherwise retained</a:t>
          </a:r>
        </a:p>
      </dsp:txBody>
      <dsp:txXfrm>
        <a:off x="540370" y="641842"/>
        <a:ext cx="9950816" cy="511476"/>
      </dsp:txXfrm>
    </dsp:sp>
    <dsp:sp modelId="{E1FE4AE5-260C-4C08-9879-0340F0382B77}">
      <dsp:nvSpPr>
        <dsp:cNvPr id="0" name=""/>
        <dsp:cNvSpPr/>
      </dsp:nvSpPr>
      <dsp:spPr>
        <a:xfrm>
          <a:off x="0" y="1281188"/>
          <a:ext cx="10515600" cy="46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FC6003-AFB7-4EC5-97CF-9D735BC9D812}">
      <dsp:nvSpPr>
        <dsp:cNvPr id="0" name=""/>
        <dsp:cNvSpPr/>
      </dsp:nvSpPr>
      <dsp:spPr>
        <a:xfrm>
          <a:off x="141459" y="1386406"/>
          <a:ext cx="257451" cy="2571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4FFD6D-916C-4186-BF20-136C0B2D237C}">
      <dsp:nvSpPr>
        <dsp:cNvPr id="0" name=""/>
        <dsp:cNvSpPr/>
      </dsp:nvSpPr>
      <dsp:spPr>
        <a:xfrm>
          <a:off x="540370" y="1281188"/>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No digital, electronic or manual device may be used to record or retain test content/materials</a:t>
          </a:r>
        </a:p>
      </dsp:txBody>
      <dsp:txXfrm>
        <a:off x="540370" y="1281188"/>
        <a:ext cx="9950816" cy="511476"/>
      </dsp:txXfrm>
    </dsp:sp>
    <dsp:sp modelId="{75795515-1011-439C-BF0E-51A2FAA5E5C6}">
      <dsp:nvSpPr>
        <dsp:cNvPr id="0" name=""/>
        <dsp:cNvSpPr/>
      </dsp:nvSpPr>
      <dsp:spPr>
        <a:xfrm>
          <a:off x="0" y="1920533"/>
          <a:ext cx="10515600" cy="46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8F5FC-BE66-4ED8-9370-3E85E65E02FC}">
      <dsp:nvSpPr>
        <dsp:cNvPr id="0" name=""/>
        <dsp:cNvSpPr/>
      </dsp:nvSpPr>
      <dsp:spPr>
        <a:xfrm>
          <a:off x="141459" y="2025751"/>
          <a:ext cx="257451" cy="2571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D5B071-6707-4193-B289-5A0D636DACF0}">
      <dsp:nvSpPr>
        <dsp:cNvPr id="0" name=""/>
        <dsp:cNvSpPr/>
      </dsp:nvSpPr>
      <dsp:spPr>
        <a:xfrm>
          <a:off x="540370" y="1920533"/>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Test materials must not be discussed with or released to anyone via any media</a:t>
          </a:r>
        </a:p>
      </dsp:txBody>
      <dsp:txXfrm>
        <a:off x="540370" y="1920533"/>
        <a:ext cx="9950816" cy="511476"/>
      </dsp:txXfrm>
    </dsp:sp>
    <dsp:sp modelId="{6834EA17-4A23-4003-BCAC-D3B59C939F07}">
      <dsp:nvSpPr>
        <dsp:cNvPr id="0" name=""/>
        <dsp:cNvSpPr/>
      </dsp:nvSpPr>
      <dsp:spPr>
        <a:xfrm>
          <a:off x="0" y="2559879"/>
          <a:ext cx="10515600" cy="46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9A909-9470-486D-A30A-6232599E5749}">
      <dsp:nvSpPr>
        <dsp:cNvPr id="0" name=""/>
        <dsp:cNvSpPr/>
      </dsp:nvSpPr>
      <dsp:spPr>
        <a:xfrm>
          <a:off x="141459" y="2665097"/>
          <a:ext cx="257451" cy="2571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50A9E8-3CBE-44DE-A088-83423564B072}">
      <dsp:nvSpPr>
        <dsp:cNvPr id="0" name=""/>
        <dsp:cNvSpPr/>
      </dsp:nvSpPr>
      <dsp:spPr>
        <a:xfrm>
          <a:off x="540370" y="2559879"/>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No retaining, discussing, or releasing test materials</a:t>
          </a:r>
        </a:p>
      </dsp:txBody>
      <dsp:txXfrm>
        <a:off x="540370" y="2559879"/>
        <a:ext cx="9950816" cy="511476"/>
      </dsp:txXfrm>
    </dsp:sp>
    <dsp:sp modelId="{5887E68E-FD36-4731-9A89-3E3BBBF864E5}">
      <dsp:nvSpPr>
        <dsp:cNvPr id="0" name=""/>
        <dsp:cNvSpPr/>
      </dsp:nvSpPr>
      <dsp:spPr>
        <a:xfrm>
          <a:off x="0" y="3199225"/>
          <a:ext cx="10515600" cy="46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F040D-D099-4007-83ED-217AE567C2F0}">
      <dsp:nvSpPr>
        <dsp:cNvPr id="0" name=""/>
        <dsp:cNvSpPr/>
      </dsp:nvSpPr>
      <dsp:spPr>
        <a:xfrm>
          <a:off x="141459" y="3304443"/>
          <a:ext cx="257451" cy="25719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3D1CA2-0899-461A-B880-E709C6227169}">
      <dsp:nvSpPr>
        <dsp:cNvPr id="0" name=""/>
        <dsp:cNvSpPr/>
      </dsp:nvSpPr>
      <dsp:spPr>
        <a:xfrm>
          <a:off x="540370" y="3199225"/>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Staff, including those involved with test administration, may not review, discuss, or analyze test content/materials at any time before, during, or after testing</a:t>
          </a:r>
        </a:p>
      </dsp:txBody>
      <dsp:txXfrm>
        <a:off x="540370" y="3199225"/>
        <a:ext cx="9950816" cy="511476"/>
      </dsp:txXfrm>
    </dsp:sp>
    <dsp:sp modelId="{27B4501D-8E2F-4ECA-AC23-0707E68E05F0}">
      <dsp:nvSpPr>
        <dsp:cNvPr id="0" name=""/>
        <dsp:cNvSpPr/>
      </dsp:nvSpPr>
      <dsp:spPr>
        <a:xfrm>
          <a:off x="0" y="3838570"/>
          <a:ext cx="10515600" cy="46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8464B-C0AB-49F2-A9CE-96C029ABBE09}">
      <dsp:nvSpPr>
        <dsp:cNvPr id="0" name=""/>
        <dsp:cNvSpPr/>
      </dsp:nvSpPr>
      <dsp:spPr>
        <a:xfrm>
          <a:off x="141459" y="3943788"/>
          <a:ext cx="257451" cy="25719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CBDA76-D8CE-4313-9875-BE08C49BCED3}">
      <dsp:nvSpPr>
        <dsp:cNvPr id="0" name=""/>
        <dsp:cNvSpPr/>
      </dsp:nvSpPr>
      <dsp:spPr>
        <a:xfrm>
          <a:off x="540370" y="3838570"/>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All test materials must remain secure at all times</a:t>
          </a:r>
        </a:p>
      </dsp:txBody>
      <dsp:txXfrm>
        <a:off x="540370" y="3838570"/>
        <a:ext cx="9950816" cy="5114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819EC-BCAC-4062-9815-0A46A7F9D2DA}">
      <dsp:nvSpPr>
        <dsp:cNvPr id="0" name=""/>
        <dsp:cNvSpPr/>
      </dsp:nvSpPr>
      <dsp:spPr>
        <a:xfrm>
          <a:off x="0" y="894511"/>
          <a:ext cx="525780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53015-591A-4502-800D-7E668F8E0C73}">
      <dsp:nvSpPr>
        <dsp:cNvPr id="0" name=""/>
        <dsp:cNvSpPr/>
      </dsp:nvSpPr>
      <dsp:spPr>
        <a:xfrm>
          <a:off x="499550" y="1266078"/>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213DF6-C94E-4D32-A7F3-7CAFEE94B59B}">
      <dsp:nvSpPr>
        <dsp:cNvPr id="0" name=""/>
        <dsp:cNvSpPr/>
      </dsp:nvSpPr>
      <dsp:spPr>
        <a:xfrm>
          <a:off x="1907374" y="894511"/>
          <a:ext cx="335042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1111250">
            <a:lnSpc>
              <a:spcPct val="90000"/>
            </a:lnSpc>
            <a:spcBef>
              <a:spcPct val="0"/>
            </a:spcBef>
            <a:spcAft>
              <a:spcPct val="35000"/>
            </a:spcAft>
            <a:buNone/>
          </a:pPr>
          <a:r>
            <a:rPr lang="en-US" sz="2500" kern="1200"/>
            <a:t>Test materials cannot be used for instructional purposes</a:t>
          </a:r>
        </a:p>
      </dsp:txBody>
      <dsp:txXfrm>
        <a:off x="1907374" y="894511"/>
        <a:ext cx="3350425" cy="1651406"/>
      </dsp:txXfrm>
    </dsp:sp>
    <dsp:sp modelId="{46047AEA-37A5-495C-9E05-2204666C9421}">
      <dsp:nvSpPr>
        <dsp:cNvPr id="0" name=""/>
        <dsp:cNvSpPr/>
      </dsp:nvSpPr>
      <dsp:spPr>
        <a:xfrm>
          <a:off x="0" y="2958769"/>
          <a:ext cx="525780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C6347-A332-4E50-B9D2-D0CD6374FCC7}">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22297F-9887-46D3-BECD-64B45B9EB8E8}">
      <dsp:nvSpPr>
        <dsp:cNvPr id="0" name=""/>
        <dsp:cNvSpPr/>
      </dsp:nvSpPr>
      <dsp:spPr>
        <a:xfrm>
          <a:off x="1907374" y="2958769"/>
          <a:ext cx="335042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1111250">
            <a:lnSpc>
              <a:spcPct val="90000"/>
            </a:lnSpc>
            <a:spcBef>
              <a:spcPct val="0"/>
            </a:spcBef>
            <a:spcAft>
              <a:spcPct val="35000"/>
            </a:spcAft>
            <a:buNone/>
          </a:pPr>
          <a:r>
            <a:rPr lang="en-US" sz="2500" kern="1200"/>
            <a:t>Test materials must be destroyed securely</a:t>
          </a:r>
        </a:p>
      </dsp:txBody>
      <dsp:txXfrm>
        <a:off x="1907374" y="2958769"/>
        <a:ext cx="3350425" cy="1651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43FEF-227A-44C6-B135-C585C186E128}">
      <dsp:nvSpPr>
        <dsp:cNvPr id="0" name=""/>
        <dsp:cNvSpPr/>
      </dsp:nvSpPr>
      <dsp:spPr>
        <a:xfrm>
          <a:off x="2054" y="435744"/>
          <a:ext cx="2003367" cy="460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Impropriety</a:t>
          </a:r>
        </a:p>
      </dsp:txBody>
      <dsp:txXfrm>
        <a:off x="2054" y="435744"/>
        <a:ext cx="2003367" cy="460800"/>
      </dsp:txXfrm>
    </dsp:sp>
    <dsp:sp modelId="{A63449C8-C8CE-458C-BEF6-868C88E8E212}">
      <dsp:nvSpPr>
        <dsp:cNvPr id="0" name=""/>
        <dsp:cNvSpPr/>
      </dsp:nvSpPr>
      <dsp:spPr>
        <a:xfrm>
          <a:off x="2054" y="896543"/>
          <a:ext cx="2003367" cy="41724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Low risk, low impact</a:t>
          </a:r>
        </a:p>
        <a:p>
          <a:pPr marL="342900" lvl="2" indent="-171450" algn="l" defTabSz="711200">
            <a:lnSpc>
              <a:spcPct val="90000"/>
            </a:lnSpc>
            <a:spcBef>
              <a:spcPct val="0"/>
            </a:spcBef>
            <a:spcAft>
              <a:spcPct val="15000"/>
            </a:spcAft>
            <a:buChar char="•"/>
          </a:pPr>
          <a:r>
            <a:rPr lang="en-US" sz="1600" kern="1200"/>
            <a:t>Can be corrected and contained at the school level</a:t>
          </a:r>
        </a:p>
        <a:p>
          <a:pPr marL="342900" lvl="2" indent="-171450" algn="l" defTabSz="711200">
            <a:lnSpc>
              <a:spcPct val="90000"/>
            </a:lnSpc>
            <a:spcBef>
              <a:spcPct val="0"/>
            </a:spcBef>
            <a:spcAft>
              <a:spcPct val="15000"/>
            </a:spcAft>
            <a:buChar char="•"/>
          </a:pPr>
          <a:r>
            <a:rPr lang="en-US" sz="1600" kern="1200"/>
            <a:t>Must be reported to SC and DA immediately</a:t>
          </a:r>
        </a:p>
        <a:p>
          <a:pPr marL="342900" lvl="2" indent="-171450" algn="l" defTabSz="711200">
            <a:lnSpc>
              <a:spcPct val="90000"/>
            </a:lnSpc>
            <a:spcBef>
              <a:spcPct val="0"/>
            </a:spcBef>
            <a:spcAft>
              <a:spcPct val="15000"/>
            </a:spcAft>
            <a:buChar char="•"/>
          </a:pPr>
          <a:r>
            <a:rPr lang="en-US" sz="1600" kern="1200"/>
            <a:t>Must be submitted in the Appeals module in TIDE if student testing is impacted</a:t>
          </a:r>
        </a:p>
      </dsp:txBody>
      <dsp:txXfrm>
        <a:off x="2054" y="896543"/>
        <a:ext cx="2003367" cy="4172400"/>
      </dsp:txXfrm>
    </dsp:sp>
    <dsp:sp modelId="{85480DE1-FF98-49A3-8C2C-2FD33847DB5B}">
      <dsp:nvSpPr>
        <dsp:cNvPr id="0" name=""/>
        <dsp:cNvSpPr/>
      </dsp:nvSpPr>
      <dsp:spPr>
        <a:xfrm>
          <a:off x="2285893" y="435744"/>
          <a:ext cx="2003367" cy="460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Irregularity</a:t>
          </a:r>
        </a:p>
      </dsp:txBody>
      <dsp:txXfrm>
        <a:off x="2285893" y="435744"/>
        <a:ext cx="2003367" cy="460800"/>
      </dsp:txXfrm>
    </dsp:sp>
    <dsp:sp modelId="{80A176FA-BCAB-401B-9E89-F68B45979A02}">
      <dsp:nvSpPr>
        <dsp:cNvPr id="0" name=""/>
        <dsp:cNvSpPr/>
      </dsp:nvSpPr>
      <dsp:spPr>
        <a:xfrm>
          <a:off x="2285893" y="896543"/>
          <a:ext cx="2003367" cy="41724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Impacts students and may potentially affect student performance, test security, or test validity</a:t>
          </a:r>
        </a:p>
        <a:p>
          <a:pPr marL="171450" lvl="1" indent="-171450" algn="l" defTabSz="711200">
            <a:lnSpc>
              <a:spcPct val="90000"/>
            </a:lnSpc>
            <a:spcBef>
              <a:spcPct val="0"/>
            </a:spcBef>
            <a:spcAft>
              <a:spcPct val="15000"/>
            </a:spcAft>
            <a:buChar char="•"/>
          </a:pPr>
          <a:r>
            <a:rPr lang="en-US" sz="1600" kern="1200"/>
            <a:t>Can be corrected or contained at the school or SU level</a:t>
          </a:r>
        </a:p>
        <a:p>
          <a:pPr marL="171450" lvl="1" indent="-171450" algn="l" defTabSz="711200">
            <a:lnSpc>
              <a:spcPct val="90000"/>
            </a:lnSpc>
            <a:spcBef>
              <a:spcPct val="0"/>
            </a:spcBef>
            <a:spcAft>
              <a:spcPct val="15000"/>
            </a:spcAft>
            <a:buChar char="•"/>
          </a:pPr>
          <a:r>
            <a:rPr lang="en-US" sz="1600" kern="1200"/>
            <a:t>Must be reported to SC and DA immediately</a:t>
          </a:r>
        </a:p>
        <a:p>
          <a:pPr marL="171450" lvl="1" indent="-171450" algn="l" defTabSz="711200">
            <a:lnSpc>
              <a:spcPct val="90000"/>
            </a:lnSpc>
            <a:spcBef>
              <a:spcPct val="0"/>
            </a:spcBef>
            <a:spcAft>
              <a:spcPct val="15000"/>
            </a:spcAft>
            <a:buChar char="•"/>
          </a:pPr>
          <a:r>
            <a:rPr lang="en-US" sz="1600" kern="1200"/>
            <a:t>Must be submitted in Appeals module in TIDE if student testing is impacted</a:t>
          </a:r>
        </a:p>
      </dsp:txBody>
      <dsp:txXfrm>
        <a:off x="2285893" y="896543"/>
        <a:ext cx="2003367" cy="4172400"/>
      </dsp:txXfrm>
    </dsp:sp>
    <dsp:sp modelId="{8F5DAFFF-BEE4-49F1-903C-C4B4C737DE62}">
      <dsp:nvSpPr>
        <dsp:cNvPr id="0" name=""/>
        <dsp:cNvSpPr/>
      </dsp:nvSpPr>
      <dsp:spPr>
        <a:xfrm>
          <a:off x="4569732" y="435744"/>
          <a:ext cx="2003367" cy="460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Breach</a:t>
          </a:r>
        </a:p>
      </dsp:txBody>
      <dsp:txXfrm>
        <a:off x="4569732" y="435744"/>
        <a:ext cx="2003367" cy="460800"/>
      </dsp:txXfrm>
    </dsp:sp>
    <dsp:sp modelId="{149CA8A5-B098-460B-8189-5D6A87207947}">
      <dsp:nvSpPr>
        <dsp:cNvPr id="0" name=""/>
        <dsp:cNvSpPr/>
      </dsp:nvSpPr>
      <dsp:spPr>
        <a:xfrm>
          <a:off x="4569732" y="896543"/>
          <a:ext cx="2003367" cy="41724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Poses threat to the validity of the test</a:t>
          </a:r>
        </a:p>
        <a:p>
          <a:pPr marL="171450" lvl="1" indent="-171450" algn="l" defTabSz="711200">
            <a:lnSpc>
              <a:spcPct val="90000"/>
            </a:lnSpc>
            <a:spcBef>
              <a:spcPct val="0"/>
            </a:spcBef>
            <a:spcAft>
              <a:spcPct val="15000"/>
            </a:spcAft>
            <a:buChar char="•"/>
          </a:pPr>
          <a:r>
            <a:rPr lang="en-US" sz="1600" kern="1200"/>
            <a:t>Must be reported to SC and DA immediately</a:t>
          </a:r>
        </a:p>
        <a:p>
          <a:pPr marL="171450" lvl="1" indent="-171450" algn="l" defTabSz="711200">
            <a:lnSpc>
              <a:spcPct val="90000"/>
            </a:lnSpc>
            <a:spcBef>
              <a:spcPct val="0"/>
            </a:spcBef>
            <a:spcAft>
              <a:spcPct val="15000"/>
            </a:spcAft>
            <a:buChar char="•"/>
          </a:pPr>
          <a:r>
            <a:rPr lang="en-US" sz="1600" kern="1200"/>
            <a:t>Must be submitted in Appeals module in TIDE if student testing is impacted</a:t>
          </a:r>
        </a:p>
      </dsp:txBody>
      <dsp:txXfrm>
        <a:off x="4569732" y="896543"/>
        <a:ext cx="2003367" cy="4172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648DB-BF51-4CBC-8033-23D9F62A2066}">
      <dsp:nvSpPr>
        <dsp:cNvPr id="0" name=""/>
        <dsp:cNvSpPr/>
      </dsp:nvSpPr>
      <dsp:spPr>
        <a:xfrm>
          <a:off x="0" y="58373"/>
          <a:ext cx="6263640" cy="2640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a:t>Vermont's testing window: March </a:t>
          </a:r>
          <a:r>
            <a:rPr lang="en-US" sz="3700" kern="1200">
              <a:latin typeface="Calibri Light" panose="020F0302020204030204"/>
            </a:rPr>
            <a:t>15</a:t>
          </a:r>
          <a:r>
            <a:rPr lang="en-US" sz="3700" kern="1200"/>
            <a:t> – June </a:t>
          </a:r>
          <a:r>
            <a:rPr lang="en-US" sz="3700" kern="1200">
              <a:latin typeface="Calibri Light" panose="020F0302020204030204"/>
            </a:rPr>
            <a:t>10 (May 30 – June 10 reserved for make-up testing)</a:t>
          </a:r>
          <a:endParaRPr lang="en-US" sz="3700" kern="1200"/>
        </a:p>
      </dsp:txBody>
      <dsp:txXfrm>
        <a:off x="128908" y="187281"/>
        <a:ext cx="6005824" cy="2382874"/>
      </dsp:txXfrm>
    </dsp:sp>
    <dsp:sp modelId="{97A857CC-2A86-46E8-A3C2-48680C51FB4C}">
      <dsp:nvSpPr>
        <dsp:cNvPr id="0" name=""/>
        <dsp:cNvSpPr/>
      </dsp:nvSpPr>
      <dsp:spPr>
        <a:xfrm>
          <a:off x="0" y="2805623"/>
          <a:ext cx="6263640" cy="2640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i="1" kern="1200"/>
            <a:t>[Please insert SU or school testing window/schedule]</a:t>
          </a:r>
          <a:endParaRPr lang="en-US" sz="3700" kern="1200"/>
        </a:p>
      </dsp:txBody>
      <dsp:txXfrm>
        <a:off x="128908" y="2934531"/>
        <a:ext cx="6005824" cy="23828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70960-3A9B-4459-960E-2DB821C80077}">
      <dsp:nvSpPr>
        <dsp:cNvPr id="0" name=""/>
        <dsp:cNvSpPr/>
      </dsp:nvSpPr>
      <dsp:spPr>
        <a:xfrm>
          <a:off x="0" y="209280"/>
          <a:ext cx="6900512"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Tools for Teachers (T4T) website </a:t>
          </a:r>
        </a:p>
      </dsp:txBody>
      <dsp:txXfrm>
        <a:off x="28100" y="237380"/>
        <a:ext cx="6844312" cy="519439"/>
      </dsp:txXfrm>
    </dsp:sp>
    <dsp:sp modelId="{C36FE419-365C-4F95-8C61-254DAED06529}">
      <dsp:nvSpPr>
        <dsp:cNvPr id="0" name=""/>
        <dsp:cNvSpPr/>
      </dsp:nvSpPr>
      <dsp:spPr>
        <a:xfrm>
          <a:off x="0" y="784920"/>
          <a:ext cx="6900512"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ISAAP Tool  (Individual Student Assessment Accessibility Profile)</a:t>
          </a:r>
        </a:p>
        <a:p>
          <a:pPr marL="171450" lvl="1" indent="-171450" algn="l" defTabSz="844550">
            <a:lnSpc>
              <a:spcPct val="90000"/>
            </a:lnSpc>
            <a:spcBef>
              <a:spcPct val="0"/>
            </a:spcBef>
            <a:spcAft>
              <a:spcPct val="20000"/>
            </a:spcAft>
            <a:buChar char="•"/>
          </a:pPr>
          <a:r>
            <a:rPr lang="en-US" sz="1900" kern="1200" dirty="0"/>
            <a:t>Accessibility Tools – </a:t>
          </a:r>
          <a:r>
            <a:rPr lang="en-US" sz="1900" kern="1200" dirty="0">
              <a:hlinkClick xmlns:r="http://schemas.openxmlformats.org/officeDocument/2006/relationships" r:id="rId1"/>
            </a:rPr>
            <a:t>short videos</a:t>
          </a:r>
          <a:endParaRPr lang="en-US" sz="1900" kern="1200" dirty="0"/>
        </a:p>
      </dsp:txBody>
      <dsp:txXfrm>
        <a:off x="0" y="784920"/>
        <a:ext cx="6900512" cy="658260"/>
      </dsp:txXfrm>
    </dsp:sp>
    <dsp:sp modelId="{9442C21C-ED6A-4AD4-A664-B93D0D8D3B1F}">
      <dsp:nvSpPr>
        <dsp:cNvPr id="0" name=""/>
        <dsp:cNvSpPr/>
      </dsp:nvSpPr>
      <dsp:spPr>
        <a:xfrm>
          <a:off x="0" y="1443180"/>
          <a:ext cx="6900512" cy="57563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Vermont Comprehensive Assessment Program</a:t>
          </a:r>
          <a:r>
            <a:rPr lang="en-US" sz="2400" kern="1200" dirty="0">
              <a:latin typeface="Calibri Light" panose="020F0302020204030204"/>
            </a:rPr>
            <a:t> Portal</a:t>
          </a:r>
        </a:p>
      </dsp:txBody>
      <dsp:txXfrm>
        <a:off x="28100" y="1471280"/>
        <a:ext cx="6844312" cy="519439"/>
      </dsp:txXfrm>
    </dsp:sp>
    <dsp:sp modelId="{CA6A2207-F616-4CAA-B99C-00C7CF847A38}">
      <dsp:nvSpPr>
        <dsp:cNvPr id="0" name=""/>
        <dsp:cNvSpPr/>
      </dsp:nvSpPr>
      <dsp:spPr>
        <a:xfrm>
          <a:off x="0" y="2018820"/>
          <a:ext cx="690051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Calibri Light" panose="020F0302020204030204"/>
            </a:rPr>
            <a:t> </a:t>
          </a:r>
          <a:r>
            <a:rPr lang="en-US" sz="1900" kern="1200" dirty="0"/>
            <a:t>Accommodations 101 Training </a:t>
          </a:r>
          <a:r>
            <a:rPr lang="en-US" sz="1900" kern="1200" dirty="0">
              <a:hlinkClick xmlns:r="http://schemas.openxmlformats.org/officeDocument/2006/relationships" r:id="rId2"/>
            </a:rPr>
            <a:t>(Pdf)</a:t>
          </a:r>
          <a:r>
            <a:rPr lang="en-US" sz="1900" kern="1200" dirty="0"/>
            <a:t> / </a:t>
          </a:r>
          <a:r>
            <a:rPr lang="en-US" sz="1900" kern="1200" dirty="0">
              <a:hlinkClick xmlns:r="http://schemas.openxmlformats.org/officeDocument/2006/relationships" r:id="rId3"/>
            </a:rPr>
            <a:t>Video</a:t>
          </a:r>
          <a:r>
            <a:rPr lang="en-US" sz="1900" kern="1200" dirty="0"/>
            <a:t> </a:t>
          </a:r>
        </a:p>
      </dsp:txBody>
      <dsp:txXfrm>
        <a:off x="0" y="2018820"/>
        <a:ext cx="6900512" cy="397440"/>
      </dsp:txXfrm>
    </dsp:sp>
    <dsp:sp modelId="{865731C1-F4F2-4D37-AF11-FE384959E8E5}">
      <dsp:nvSpPr>
        <dsp:cNvPr id="0" name=""/>
        <dsp:cNvSpPr/>
      </dsp:nvSpPr>
      <dsp:spPr>
        <a:xfrm>
          <a:off x="0" y="2416260"/>
          <a:ext cx="6900512" cy="5756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Specific Assessment's Accessibility Manual </a:t>
          </a:r>
        </a:p>
      </dsp:txBody>
      <dsp:txXfrm>
        <a:off x="28100" y="2444360"/>
        <a:ext cx="6844312" cy="519439"/>
      </dsp:txXfrm>
    </dsp:sp>
    <dsp:sp modelId="{6D151B13-637A-4429-AF6D-D943B8CFE5CD}">
      <dsp:nvSpPr>
        <dsp:cNvPr id="0" name=""/>
        <dsp:cNvSpPr/>
      </dsp:nvSpPr>
      <dsp:spPr>
        <a:xfrm>
          <a:off x="0" y="2991900"/>
          <a:ext cx="6900512" cy="23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Appendices provide streamlined and specific administration guidelines.</a:t>
          </a:r>
        </a:p>
        <a:p>
          <a:pPr marL="171450" lvl="1" indent="-171450" algn="l" defTabSz="844550">
            <a:lnSpc>
              <a:spcPct val="90000"/>
            </a:lnSpc>
            <a:spcBef>
              <a:spcPct val="0"/>
            </a:spcBef>
            <a:spcAft>
              <a:spcPct val="20000"/>
            </a:spcAft>
            <a:buChar char="•"/>
          </a:pPr>
          <a:r>
            <a:rPr lang="en-US" sz="1900" kern="1200" dirty="0"/>
            <a:t>Do not assume that the manual for one assessment contains the same accommodations, or administration protocols, as another assessment.</a:t>
          </a:r>
        </a:p>
        <a:p>
          <a:pPr marL="171450" lvl="1" indent="-171450" algn="l" defTabSz="844550">
            <a:lnSpc>
              <a:spcPct val="90000"/>
            </a:lnSpc>
            <a:spcBef>
              <a:spcPct val="0"/>
            </a:spcBef>
            <a:spcAft>
              <a:spcPct val="20000"/>
            </a:spcAft>
            <a:buChar char="•"/>
          </a:pPr>
          <a:r>
            <a:rPr lang="en-US" sz="1900" kern="1200" dirty="0"/>
            <a:t>Accommodations vary by content and constructs being measured and can vary </a:t>
          </a:r>
          <a:r>
            <a:rPr lang="en-US" sz="1900" i="1" kern="1200" dirty="0"/>
            <a:t>within</a:t>
          </a:r>
          <a:r>
            <a:rPr lang="en-US" sz="1900" kern="1200" dirty="0"/>
            <a:t> content subject matter. (ex. Protocols for writing – extended response vs brief response)</a:t>
          </a:r>
        </a:p>
      </dsp:txBody>
      <dsp:txXfrm>
        <a:off x="0" y="2991900"/>
        <a:ext cx="6900512" cy="2334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6C667-7AAB-4D1B-8542-CCAA3FDFEE2B}">
      <dsp:nvSpPr>
        <dsp:cNvPr id="0" name=""/>
        <dsp:cNvSpPr/>
      </dsp:nvSpPr>
      <dsp:spPr>
        <a:xfrm>
          <a:off x="0" y="4143670"/>
          <a:ext cx="6263640" cy="13600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All test material, paper or online, is considered secure. Anyone who is administering an assessment with a non-embedded accommodation must sign a </a:t>
          </a:r>
          <a:r>
            <a:rPr lang="en-US" sz="1900" kern="1200">
              <a:hlinkClick xmlns:r="http://schemas.openxmlformats.org/officeDocument/2006/relationships" r:id="rId1"/>
            </a:rPr>
            <a:t>Non-Embedded Accommodations Non-Disclosure Agreement</a:t>
          </a:r>
          <a:endParaRPr lang="en-US" sz="1900" kern="1200"/>
        </a:p>
      </dsp:txBody>
      <dsp:txXfrm>
        <a:off x="0" y="4143670"/>
        <a:ext cx="6263640" cy="1360044"/>
      </dsp:txXfrm>
    </dsp:sp>
    <dsp:sp modelId="{797DE1C5-DCDF-4A2A-A705-A6A57C3C437C}">
      <dsp:nvSpPr>
        <dsp:cNvPr id="0" name=""/>
        <dsp:cNvSpPr/>
      </dsp:nvSpPr>
      <dsp:spPr>
        <a:xfrm rot="10800000">
          <a:off x="0" y="2072321"/>
          <a:ext cx="6263640" cy="2091749"/>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Be sure to follow any posted accommodation guidelines as most will give information on keeping the test items and student information secure. (ex. </a:t>
          </a:r>
          <a:r>
            <a:rPr lang="en-US" sz="1900" kern="1200">
              <a:hlinkClick xmlns:r="http://schemas.openxmlformats.org/officeDocument/2006/relationships" r:id="rId2"/>
            </a:rPr>
            <a:t>Guidelines for Simplified Test Directions</a:t>
          </a:r>
          <a:r>
            <a:rPr lang="en-US" sz="1900" kern="1200"/>
            <a:t>)</a:t>
          </a:r>
        </a:p>
      </dsp:txBody>
      <dsp:txXfrm rot="10800000">
        <a:off x="0" y="2072321"/>
        <a:ext cx="6263640" cy="1359156"/>
      </dsp:txXfrm>
    </dsp:sp>
    <dsp:sp modelId="{10AC4C70-CBB6-4D08-B2A2-E66F38172610}">
      <dsp:nvSpPr>
        <dsp:cNvPr id="0" name=""/>
        <dsp:cNvSpPr/>
      </dsp:nvSpPr>
      <dsp:spPr>
        <a:xfrm rot="10800000">
          <a:off x="0" y="972"/>
          <a:ext cx="6263640" cy="2091749"/>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General FAQs found in the Usability, Accessibility, and Accommodations Guide (UAAG). (#12)</a:t>
          </a:r>
        </a:p>
      </dsp:txBody>
      <dsp:txXfrm rot="10800000">
        <a:off x="0" y="972"/>
        <a:ext cx="6263640" cy="13591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674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53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078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519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958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142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34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681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799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659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751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51878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vt.portal.cambiumast.com/resources/tools-and-documents-for-school-leaders/test-security-incident-procedu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vt.portal.cambiumast.com/resources/training-materials/school-test-coordinator-training-lo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t.portal.cambiumast.com/resources/training-materials/non-embedded-accommodations-non-disclosure-agreement" TargetMode="External"/><Relationship Id="rId2" Type="http://schemas.openxmlformats.org/officeDocument/2006/relationships/hyperlink" Target="https://vt.portal.cambiumast.com/resources/training-materials/school-training-log-for-all-individuals-involved-with-test-administration" TargetMode="External"/><Relationship Id="rId1" Type="http://schemas.openxmlformats.org/officeDocument/2006/relationships/slideLayout" Target="../slideLayouts/slideLayout2.xml"/><Relationship Id="rId4" Type="http://schemas.openxmlformats.org/officeDocument/2006/relationships/hyperlink" Target="https://sso1.cambiumast.com/auth/realms/vermont/login-actions/authenticate?client_id=SP_AST_MULTISSO_TATRAINING_PROD&amp;tab_id=lYprkgCIMdA"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vt.portal.cambiumast.com/-/media/project/client-portals/vermont/pdf/2015/vt_sb-test-coordinator-manual_2020-2021_final.pdf" TargetMode="External"/><Relationship Id="rId2" Type="http://schemas.openxmlformats.org/officeDocument/2006/relationships/hyperlink" Target="https://vt.portal.cambiumast.com/resources/smarter-balanced-resources/test-security-incident-lo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vt.portal.cambiumast.com/resources/smarter-balanced-resources/test-information-distribution-engine-(tide)-user-guide" TargetMode="External"/><Relationship Id="rId2" Type="http://schemas.openxmlformats.org/officeDocument/2006/relationships/hyperlink" Target="https://www.cognitoforms.com/VermontAgencyOfEducation/PrincipalsCertificationOfProperTestAdministra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portal.smarterbalanced.org/library/en/usability-accessibility-and-accommodations-guideline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RYJ9hBzkQn0" TargetMode="External"/><Relationship Id="rId2" Type="http://schemas.openxmlformats.org/officeDocument/2006/relationships/hyperlink" Target="https://vt.portal.cambiumast.com/-/media/project/client-portals/vermont/pdf/2018/alt-assessment-criteria-checklist-vtaa.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3" y="1999615"/>
            <a:ext cx="9144000" cy="2764028"/>
          </a:xfrm>
        </p:spPr>
        <p:txBody>
          <a:bodyPr anchor="ctr">
            <a:normAutofit/>
          </a:bodyPr>
          <a:lstStyle/>
          <a:p>
            <a:r>
              <a:rPr lang="en-US" sz="6100">
                <a:cs typeface="Calibri Light"/>
              </a:rPr>
              <a:t>Statewide General Assessments of ELA, Math and Science</a:t>
            </a:r>
            <a:endParaRPr lang="en-US" sz="6100"/>
          </a:p>
        </p:txBody>
      </p:sp>
      <p:sp>
        <p:nvSpPr>
          <p:cNvPr id="3" name="Subtitle 2"/>
          <p:cNvSpPr>
            <a:spLocks noGrp="1"/>
          </p:cNvSpPr>
          <p:nvPr>
            <p:ph type="subTitle" idx="1"/>
          </p:nvPr>
        </p:nvSpPr>
        <p:spPr>
          <a:xfrm>
            <a:off x="1966912" y="5761387"/>
            <a:ext cx="8258176" cy="631825"/>
          </a:xfrm>
        </p:spPr>
        <p:txBody>
          <a:bodyPr vert="horz" lIns="91440" tIns="45720" rIns="91440" bIns="45720" rtlCol="0" anchor="ctr">
            <a:normAutofit/>
          </a:bodyPr>
          <a:lstStyle/>
          <a:p>
            <a:r>
              <a:rPr lang="en-US" sz="2600">
                <a:cs typeface="Calibri"/>
              </a:rPr>
              <a:t>School Coordinator/Test Administrator Training Template</a:t>
            </a:r>
            <a:endParaRPr lang="en-US" sz="2600"/>
          </a:p>
          <a:p>
            <a:endParaRPr lang="en-US" sz="2600">
              <a:cs typeface="Calibri"/>
            </a:endParaRPr>
          </a:p>
        </p:txBody>
      </p:sp>
      <p:sp>
        <p:nvSpPr>
          <p:cNvPr id="19"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6FA06-CCE3-457B-A330-BF81EDD996F0}"/>
              </a:ext>
            </a:extLst>
          </p:cNvPr>
          <p:cNvSpPr>
            <a:spLocks noGrp="1"/>
          </p:cNvSpPr>
          <p:nvPr>
            <p:ph type="title"/>
          </p:nvPr>
        </p:nvSpPr>
        <p:spPr>
          <a:xfrm>
            <a:off x="686834" y="591344"/>
            <a:ext cx="3200400" cy="5585619"/>
          </a:xfrm>
        </p:spPr>
        <p:txBody>
          <a:bodyPr>
            <a:normAutofit/>
          </a:bodyPr>
          <a:lstStyle/>
          <a:p>
            <a:r>
              <a:rPr lang="en-US">
                <a:solidFill>
                  <a:srgbClr val="FFFFFF"/>
                </a:solidFill>
                <a:cs typeface="Calibri Light"/>
              </a:rPr>
              <a:t>What does a secure test environment look like?</a:t>
            </a:r>
            <a:endParaRPr lang="en-US">
              <a:solidFill>
                <a:srgbClr val="FFFFFF"/>
              </a:solidFill>
            </a:endParaRP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6EB550-7C51-4DEE-9420-46B4DAAE4266}"/>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dirty="0">
                <a:ea typeface="+mn-lt"/>
                <a:cs typeface="+mn-lt"/>
              </a:rPr>
              <a:t>The test environment refers to all aspects of the testing situation while students are testing and includes what a student can see, hear, or access (including access via technology).</a:t>
            </a:r>
            <a:endParaRPr lang="en-US" dirty="0"/>
          </a:p>
          <a:p>
            <a:endParaRPr lang="en-US">
              <a:cs typeface="Calibri"/>
            </a:endParaRPr>
          </a:p>
        </p:txBody>
      </p:sp>
    </p:spTree>
    <p:extLst>
      <p:ext uri="{BB962C8B-B14F-4D97-AF65-F5344CB8AC3E}">
        <p14:creationId xmlns:p14="http://schemas.microsoft.com/office/powerpoint/2010/main" val="346722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E7E3B3-7D1A-440C-9464-40F780118BD5}"/>
              </a:ext>
            </a:extLst>
          </p:cNvPr>
          <p:cNvSpPr>
            <a:spLocks noGrp="1"/>
          </p:cNvSpPr>
          <p:nvPr>
            <p:ph type="title"/>
          </p:nvPr>
        </p:nvSpPr>
        <p:spPr>
          <a:xfrm>
            <a:off x="1188069" y="381935"/>
            <a:ext cx="9356106" cy="1200329"/>
          </a:xfrm>
        </p:spPr>
        <p:txBody>
          <a:bodyPr anchor="t">
            <a:normAutofit/>
          </a:bodyPr>
          <a:lstStyle/>
          <a:p>
            <a:r>
              <a:rPr lang="en-US" sz="5600">
                <a:cs typeface="Calibri Light"/>
              </a:rPr>
              <a:t>Requirements for Before Testing</a:t>
            </a:r>
            <a:endParaRPr lang="en-US" sz="5600"/>
          </a:p>
        </p:txBody>
      </p:sp>
      <p:graphicFrame>
        <p:nvGraphicFramePr>
          <p:cNvPr id="12" name="Content Placeholder 4">
            <a:extLst>
              <a:ext uri="{FF2B5EF4-FFF2-40B4-BE49-F238E27FC236}">
                <a16:creationId xmlns:a16="http://schemas.microsoft.com/office/drawing/2014/main" id="{6586991C-93D8-4D0F-AB19-28159DFAEEF7}"/>
              </a:ext>
            </a:extLst>
          </p:cNvPr>
          <p:cNvGraphicFramePr>
            <a:graphicFrameLocks noGrp="1"/>
          </p:cNvGraphicFramePr>
          <p:nvPr>
            <p:ph idx="1"/>
            <p:extLst>
              <p:ext uri="{D42A27DB-BD31-4B8C-83A1-F6EECF244321}">
                <p14:modId xmlns:p14="http://schemas.microsoft.com/office/powerpoint/2010/main" val="3391831906"/>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 name="TextBox 60">
            <a:extLst>
              <a:ext uri="{FF2B5EF4-FFF2-40B4-BE49-F238E27FC236}">
                <a16:creationId xmlns:a16="http://schemas.microsoft.com/office/drawing/2014/main" id="{7C8A9F05-42CD-427D-A0A6-20706CEB2BD3}"/>
              </a:ext>
            </a:extLst>
          </p:cNvPr>
          <p:cNvSpPr txBox="1"/>
          <p:nvPr/>
        </p:nvSpPr>
        <p:spPr>
          <a:xfrm>
            <a:off x="1185620" y="6145077"/>
            <a:ext cx="102211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Calibri"/>
              </a:rPr>
              <a:t>Please note that instructional materials within a classroom must only be covered/removed for the time when testing is taking place (i.e., not for the entire three-month testing window)</a:t>
            </a:r>
            <a:endParaRPr lang="en-US"/>
          </a:p>
        </p:txBody>
      </p:sp>
    </p:spTree>
    <p:extLst>
      <p:ext uri="{BB962C8B-B14F-4D97-AF65-F5344CB8AC3E}">
        <p14:creationId xmlns:p14="http://schemas.microsoft.com/office/powerpoint/2010/main" val="420225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7136F09-F4D7-4AE9-A65D-11688ACE7C2A}"/>
              </a:ext>
            </a:extLst>
          </p:cNvPr>
          <p:cNvSpPr>
            <a:spLocks noGrp="1"/>
          </p:cNvSpPr>
          <p:nvPr>
            <p:ph type="title"/>
          </p:nvPr>
        </p:nvSpPr>
        <p:spPr>
          <a:xfrm>
            <a:off x="838200" y="557188"/>
            <a:ext cx="4862848" cy="5569291"/>
          </a:xfrm>
        </p:spPr>
        <p:txBody>
          <a:bodyPr>
            <a:normAutofit/>
          </a:bodyPr>
          <a:lstStyle/>
          <a:p>
            <a:r>
              <a:rPr lang="en-US" sz="5200">
                <a:cs typeface="Calibri Light"/>
              </a:rPr>
              <a:t>Requirements for During Testing</a:t>
            </a:r>
            <a:endParaRPr lang="en-US" sz="5200"/>
          </a:p>
        </p:txBody>
      </p:sp>
      <p:graphicFrame>
        <p:nvGraphicFramePr>
          <p:cNvPr id="7" name="Content Placeholder 4">
            <a:extLst>
              <a:ext uri="{FF2B5EF4-FFF2-40B4-BE49-F238E27FC236}">
                <a16:creationId xmlns:a16="http://schemas.microsoft.com/office/drawing/2014/main" id="{4EE27F5F-083B-4018-81E4-565B8B4B5815}"/>
              </a:ext>
            </a:extLst>
          </p:cNvPr>
          <p:cNvGraphicFramePr>
            <a:graphicFrameLocks noGrp="1"/>
          </p:cNvGraphicFramePr>
          <p:nvPr>
            <p:ph idx="1"/>
            <p:extLst>
              <p:ext uri="{D42A27DB-BD31-4B8C-83A1-F6EECF244321}">
                <p14:modId xmlns:p14="http://schemas.microsoft.com/office/powerpoint/2010/main" val="1405399196"/>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00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8FA3BCD-444C-44D5-A042-774E09FEAE83}"/>
              </a:ext>
            </a:extLst>
          </p:cNvPr>
          <p:cNvSpPr>
            <a:spLocks noGrp="1"/>
          </p:cNvSpPr>
          <p:nvPr>
            <p:ph type="title"/>
          </p:nvPr>
        </p:nvSpPr>
        <p:spPr>
          <a:xfrm>
            <a:off x="838200" y="557188"/>
            <a:ext cx="10515600" cy="1133499"/>
          </a:xfrm>
        </p:spPr>
        <p:txBody>
          <a:bodyPr>
            <a:normAutofit/>
          </a:bodyPr>
          <a:lstStyle/>
          <a:p>
            <a:pPr algn="ctr"/>
            <a:r>
              <a:rPr lang="en-US" sz="4800">
                <a:cs typeface="Calibri Light"/>
              </a:rPr>
              <a:t>Requirements for During and After Testing</a:t>
            </a:r>
            <a:endParaRPr lang="en-US" sz="4800"/>
          </a:p>
        </p:txBody>
      </p:sp>
      <p:graphicFrame>
        <p:nvGraphicFramePr>
          <p:cNvPr id="7" name="Content Placeholder 4">
            <a:extLst>
              <a:ext uri="{FF2B5EF4-FFF2-40B4-BE49-F238E27FC236}">
                <a16:creationId xmlns:a16="http://schemas.microsoft.com/office/drawing/2014/main" id="{65974F8B-6969-4B9F-BA5E-98E9904102B7}"/>
              </a:ext>
            </a:extLst>
          </p:cNvPr>
          <p:cNvGraphicFramePr>
            <a:graphicFrameLocks noGrp="1"/>
          </p:cNvGraphicFramePr>
          <p:nvPr>
            <p:ph idx="1"/>
            <p:extLst>
              <p:ext uri="{D42A27DB-BD31-4B8C-83A1-F6EECF244321}">
                <p14:modId xmlns:p14="http://schemas.microsoft.com/office/powerpoint/2010/main" val="313858865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37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3706AFB-5F3A-49AF-BE34-6A76CBE6121D}"/>
              </a:ext>
            </a:extLst>
          </p:cNvPr>
          <p:cNvSpPr>
            <a:spLocks noGrp="1"/>
          </p:cNvSpPr>
          <p:nvPr>
            <p:ph type="title"/>
          </p:nvPr>
        </p:nvSpPr>
        <p:spPr>
          <a:xfrm>
            <a:off x="838200" y="557188"/>
            <a:ext cx="4862848" cy="5569291"/>
          </a:xfrm>
        </p:spPr>
        <p:txBody>
          <a:bodyPr>
            <a:normAutofit/>
          </a:bodyPr>
          <a:lstStyle/>
          <a:p>
            <a:r>
              <a:rPr lang="en-US" sz="5200">
                <a:cs typeface="Calibri Light"/>
              </a:rPr>
              <a:t>Requirements for After Testing</a:t>
            </a:r>
            <a:endParaRPr lang="en-US" sz="5200"/>
          </a:p>
        </p:txBody>
      </p:sp>
      <p:graphicFrame>
        <p:nvGraphicFramePr>
          <p:cNvPr id="7" name="Content Placeholder 4">
            <a:extLst>
              <a:ext uri="{FF2B5EF4-FFF2-40B4-BE49-F238E27FC236}">
                <a16:creationId xmlns:a16="http://schemas.microsoft.com/office/drawing/2014/main" id="{B283781B-E2E9-4272-845E-F9D1FC2850B0}"/>
              </a:ext>
            </a:extLst>
          </p:cNvPr>
          <p:cNvGraphicFramePr>
            <a:graphicFrameLocks noGrp="1"/>
          </p:cNvGraphicFramePr>
          <p:nvPr>
            <p:ph idx="1"/>
            <p:extLst>
              <p:ext uri="{D42A27DB-BD31-4B8C-83A1-F6EECF244321}">
                <p14:modId xmlns:p14="http://schemas.microsoft.com/office/powerpoint/2010/main" val="4087992408"/>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90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C84C31F-78AD-4306-8230-86B86F8305C4}"/>
              </a:ext>
            </a:extLst>
          </p:cNvPr>
          <p:cNvSpPr>
            <a:spLocks noGrp="1"/>
          </p:cNvSpPr>
          <p:nvPr>
            <p:ph type="title"/>
          </p:nvPr>
        </p:nvSpPr>
        <p:spPr>
          <a:xfrm>
            <a:off x="621792" y="1161288"/>
            <a:ext cx="3602736" cy="4526280"/>
          </a:xfrm>
        </p:spPr>
        <p:txBody>
          <a:bodyPr>
            <a:normAutofit/>
          </a:bodyPr>
          <a:lstStyle/>
          <a:p>
            <a:r>
              <a:rPr lang="en-US" sz="4000">
                <a:cs typeface="Calibri Light"/>
              </a:rPr>
              <a:t>Printed Materials</a:t>
            </a:r>
            <a:endParaRPr lang="en-US" sz="400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BEF6A754-0202-44E8-96E9-85F27942C12E}"/>
              </a:ext>
            </a:extLst>
          </p:cNvPr>
          <p:cNvSpPr>
            <a:spLocks noGrp="1"/>
          </p:cNvSpPr>
          <p:nvPr>
            <p:ph idx="1"/>
          </p:nvPr>
        </p:nvSpPr>
        <p:spPr>
          <a:xfrm>
            <a:off x="5434149" y="932688"/>
            <a:ext cx="5916603" cy="4992624"/>
          </a:xfrm>
        </p:spPr>
        <p:txBody>
          <a:bodyPr vert="horz" lIns="91440" tIns="45720" rIns="91440" bIns="45720" rtlCol="0" anchor="ctr">
            <a:normAutofit/>
          </a:bodyPr>
          <a:lstStyle/>
          <a:p>
            <a:r>
              <a:rPr lang="en-US" sz="2000">
                <a:ea typeface="+mn-lt"/>
                <a:cs typeface="+mn-lt"/>
              </a:rPr>
              <a:t>Printed materials from the print-on-demand accommodation and scratch paper must be kept in a securely locked room or locked cabinet that can be opened only with a key or keycard by staff responsible for test administration. All test materials must remain secure at all times. </a:t>
            </a:r>
          </a:p>
          <a:p>
            <a:r>
              <a:rPr lang="en-US" sz="2000">
                <a:ea typeface="+mn-lt"/>
                <a:cs typeface="+mn-lt"/>
              </a:rPr>
              <a:t>Printed test items/passages, including embossed braille printouts and scratch paper, must be collected and inventoried at the end of each test session and then immediately shredded according to district and/or state policies or procedures. DO NOT keep printed test items/passages or scratch paper for future test sessions except as noted for performance tasks(PTs).</a:t>
            </a:r>
          </a:p>
          <a:p>
            <a:endParaRPr lang="en-US" sz="2000">
              <a:cs typeface="Calibri"/>
            </a:endParaRPr>
          </a:p>
        </p:txBody>
      </p:sp>
    </p:spTree>
    <p:extLst>
      <p:ext uri="{BB962C8B-B14F-4D97-AF65-F5344CB8AC3E}">
        <p14:creationId xmlns:p14="http://schemas.microsoft.com/office/powerpoint/2010/main" val="242651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A79413-ECD4-4899-9779-8EE59DC66968}"/>
              </a:ext>
            </a:extLst>
          </p:cNvPr>
          <p:cNvSpPr>
            <a:spLocks noGrp="1"/>
          </p:cNvSpPr>
          <p:nvPr>
            <p:ph type="title"/>
          </p:nvPr>
        </p:nvSpPr>
        <p:spPr>
          <a:xfrm>
            <a:off x="621792" y="1161288"/>
            <a:ext cx="3602736" cy="4526280"/>
          </a:xfrm>
        </p:spPr>
        <p:txBody>
          <a:bodyPr>
            <a:normAutofit/>
          </a:bodyPr>
          <a:lstStyle/>
          <a:p>
            <a:r>
              <a:rPr lang="en-US" sz="4000">
                <a:cs typeface="Calibri Light"/>
              </a:rPr>
              <a:t>Performance Tasks</a:t>
            </a: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6853AAD-9775-4601-A44E-5433BDD5D9DE}"/>
              </a:ext>
            </a:extLst>
          </p:cNvPr>
          <p:cNvSpPr>
            <a:spLocks noGrp="1"/>
          </p:cNvSpPr>
          <p:nvPr>
            <p:ph idx="1"/>
          </p:nvPr>
        </p:nvSpPr>
        <p:spPr>
          <a:xfrm>
            <a:off x="5434149" y="932688"/>
            <a:ext cx="5916603" cy="4992624"/>
          </a:xfrm>
        </p:spPr>
        <p:txBody>
          <a:bodyPr vert="horz" lIns="91440" tIns="45720" rIns="91440" bIns="45720" rtlCol="0" anchor="ctr">
            <a:normAutofit/>
          </a:bodyPr>
          <a:lstStyle/>
          <a:p>
            <a:r>
              <a:rPr lang="en-US" sz="1400">
                <a:cs typeface="Calibri"/>
              </a:rPr>
              <a:t>The only exception to the requirement governing the destruction of printed materials and scratch paper is when scratch paper is used during the ELA and mathematics PTs.</a:t>
            </a:r>
            <a:endParaRPr lang="en-US" sz="1400">
              <a:ea typeface="+mn-lt"/>
              <a:cs typeface="+mn-lt"/>
            </a:endParaRPr>
          </a:p>
          <a:p>
            <a:r>
              <a:rPr lang="en-US" sz="1400">
                <a:cs typeface="Calibri"/>
              </a:rPr>
              <a:t>While the embedded Notes tool is the preferred mode for note-taking during the ELA PT, students may use scratch paper to make notes. To ensure that students using scratch paper for notes have the same allowance as students using the online notes, the TE/TA should tell students to write their names (or some appropriate identifying information) on each piece of scratch paper, collect the scratch paper at the completion of Part 1 of the ELA PT, and securely store it for students’ use during Part 2 of the ELA PT. </a:t>
            </a:r>
          </a:p>
          <a:p>
            <a:r>
              <a:rPr lang="en-US" sz="1400">
                <a:cs typeface="Calibri"/>
              </a:rPr>
              <a:t>Likewise, the mathematics PT may extend beyond one test session. When this happens, the TE/TA should tell students to write their names on the scratch paper (and graph paper for grades 6 and above), collect the paper used in the first session, and securely store it for students’ use in the subsequent test session.</a:t>
            </a:r>
          </a:p>
          <a:p>
            <a:r>
              <a:rPr lang="en-US" sz="1400">
                <a:ea typeface="+mn-lt"/>
                <a:cs typeface="+mn-lt"/>
              </a:rPr>
              <a:t>Following the conclusion of the PT, all scratch paper and graph paper must be collected, inventoried, and immediately destroyed to maintain test security</a:t>
            </a:r>
            <a:endParaRPr lang="en-US" sz="1400">
              <a:cs typeface="Calibri"/>
            </a:endParaRPr>
          </a:p>
        </p:txBody>
      </p:sp>
    </p:spTree>
    <p:extLst>
      <p:ext uri="{BB962C8B-B14F-4D97-AF65-F5344CB8AC3E}">
        <p14:creationId xmlns:p14="http://schemas.microsoft.com/office/powerpoint/2010/main" val="245979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A6123-3F73-41BA-B35B-C5C8B87830EE}"/>
              </a:ext>
            </a:extLst>
          </p:cNvPr>
          <p:cNvSpPr>
            <a:spLocks noGrp="1"/>
          </p:cNvSpPr>
          <p:nvPr>
            <p:ph type="title"/>
          </p:nvPr>
        </p:nvSpPr>
        <p:spPr>
          <a:xfrm>
            <a:off x="578651" y="1122363"/>
            <a:ext cx="11034695" cy="3174690"/>
          </a:xfrm>
        </p:spPr>
        <p:txBody>
          <a:bodyPr vert="horz" lIns="91440" tIns="45720" rIns="91440" bIns="45720" rtlCol="0" anchor="b">
            <a:normAutofit/>
          </a:bodyPr>
          <a:lstStyle/>
          <a:p>
            <a:r>
              <a:rPr lang="en-US" sz="8000" kern="1200">
                <a:solidFill>
                  <a:schemeClr val="tx1"/>
                </a:solidFill>
                <a:latin typeface="+mj-lt"/>
                <a:ea typeface="+mj-ea"/>
                <a:cs typeface="+mj-cs"/>
              </a:rPr>
              <a:t>Executing on relevant test security procedures</a:t>
            </a:r>
          </a:p>
        </p:txBody>
      </p:sp>
      <p:sp>
        <p:nvSpPr>
          <p:cNvPr id="3" name="Text Placeholder 2">
            <a:extLst>
              <a:ext uri="{FF2B5EF4-FFF2-40B4-BE49-F238E27FC236}">
                <a16:creationId xmlns:a16="http://schemas.microsoft.com/office/drawing/2014/main" id="{43B097FE-8861-43F5-8A3A-635F3C9527C5}"/>
              </a:ext>
            </a:extLst>
          </p:cNvPr>
          <p:cNvSpPr>
            <a:spLocks noGrp="1"/>
          </p:cNvSpPr>
          <p:nvPr>
            <p:ph type="body" idx="1"/>
          </p:nvPr>
        </p:nvSpPr>
        <p:spPr>
          <a:xfrm>
            <a:off x="578651" y="4723637"/>
            <a:ext cx="11034695" cy="1481396"/>
          </a:xfrm>
        </p:spPr>
        <p:txBody>
          <a:bodyPr vert="horz" lIns="91440" tIns="45720" rIns="91440" bIns="45720" rtlCol="0">
            <a:normAutofit/>
          </a:bodyPr>
          <a:lstStyle/>
          <a:p>
            <a:r>
              <a:rPr lang="en-US" sz="2800" kern="1200">
                <a:solidFill>
                  <a:schemeClr val="tx1"/>
                </a:solidFill>
                <a:latin typeface="+mn-lt"/>
                <a:ea typeface="+mn-ea"/>
                <a:cs typeface="+mn-cs"/>
              </a:rPr>
              <a:t>Test Security and Related Procedures</a:t>
            </a:r>
          </a:p>
        </p:txBody>
      </p:sp>
      <p:sp>
        <p:nvSpPr>
          <p:cNvPr id="6"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26838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090678-EFD4-4B29-8A19-05EEA409A942}"/>
              </a:ext>
            </a:extLst>
          </p:cNvPr>
          <p:cNvSpPr>
            <a:spLocks noGrp="1"/>
          </p:cNvSpPr>
          <p:nvPr>
            <p:ph type="title"/>
          </p:nvPr>
        </p:nvSpPr>
        <p:spPr>
          <a:xfrm>
            <a:off x="1115568" y="1408153"/>
            <a:ext cx="10168128" cy="1315035"/>
          </a:xfrm>
        </p:spPr>
        <p:txBody>
          <a:bodyPr>
            <a:normAutofit/>
          </a:bodyPr>
          <a:lstStyle/>
          <a:p>
            <a:r>
              <a:rPr lang="en-US" sz="4000">
                <a:cs typeface="Calibri Light"/>
              </a:rPr>
              <a:t>What is a test security incident?</a:t>
            </a:r>
          </a:p>
        </p:txBody>
      </p:sp>
      <p:sp>
        <p:nvSpPr>
          <p:cNvPr id="7" name="Rectangle 1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B2999AB-9F67-41CC-B910-350DA51D641F}"/>
              </a:ext>
            </a:extLst>
          </p:cNvPr>
          <p:cNvSpPr>
            <a:spLocks noGrp="1"/>
          </p:cNvSpPr>
          <p:nvPr>
            <p:ph idx="1"/>
          </p:nvPr>
        </p:nvSpPr>
        <p:spPr>
          <a:xfrm>
            <a:off x="1115568" y="2962656"/>
            <a:ext cx="10168128" cy="2624328"/>
          </a:xfrm>
        </p:spPr>
        <p:txBody>
          <a:bodyPr vert="horz" lIns="91440" tIns="45720" rIns="91440" bIns="45720" rtlCol="0">
            <a:normAutofit/>
          </a:bodyPr>
          <a:lstStyle/>
          <a:p>
            <a:r>
              <a:rPr lang="en-US" sz="1700">
                <a:ea typeface="+mn-lt"/>
                <a:cs typeface="+mn-lt"/>
              </a:rPr>
              <a:t>Any deviation in test administration is known as a test security incident. </a:t>
            </a:r>
          </a:p>
          <a:p>
            <a:r>
              <a:rPr lang="en-US" sz="1700">
                <a:ea typeface="+mn-lt"/>
                <a:cs typeface="+mn-lt"/>
              </a:rPr>
              <a:t>Test security incidents, such as improprieties, irregularities, and breaches, are behaviors prohibited either because they give a student an unfair advantage or because they compromise the security of the assessments. </a:t>
            </a:r>
          </a:p>
          <a:p>
            <a:r>
              <a:rPr lang="en-US" sz="1700">
                <a:ea typeface="+mn-lt"/>
                <a:cs typeface="+mn-lt"/>
              </a:rPr>
              <a:t>Whether intentional or by accident, failure to comply with security rules, either by staff or students, constitutes a test security incident. </a:t>
            </a:r>
          </a:p>
          <a:p>
            <a:r>
              <a:rPr lang="en-US" sz="1700">
                <a:ea typeface="+mn-lt"/>
                <a:cs typeface="+mn-lt"/>
              </a:rPr>
              <a:t>Improprieties, irregularities, and breaches need to be reported in accordance with the instructions in the </a:t>
            </a:r>
            <a:r>
              <a:rPr lang="en-US" sz="1700">
                <a:ea typeface="+mn-lt"/>
                <a:cs typeface="+mn-lt"/>
                <a:hlinkClick r:id="rId2"/>
              </a:rPr>
              <a:t>Test Security Incident Procedure Document</a:t>
            </a:r>
            <a:r>
              <a:rPr lang="en-US" sz="1700">
                <a:ea typeface="+mn-lt"/>
                <a:cs typeface="+mn-lt"/>
              </a:rPr>
              <a:t>. Definitions for test security incidents are provided in Table 9 on p. 21 of the Test Coordinator Manual.</a:t>
            </a:r>
            <a:endParaRPr lang="en-US" sz="1700">
              <a:cs typeface="Calibri"/>
            </a:endParaRPr>
          </a:p>
        </p:txBody>
      </p:sp>
    </p:spTree>
    <p:extLst>
      <p:ext uri="{BB962C8B-B14F-4D97-AF65-F5344CB8AC3E}">
        <p14:creationId xmlns:p14="http://schemas.microsoft.com/office/powerpoint/2010/main" val="865905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F0BA7-9858-42CB-91D3-775E3CE3DA7C}"/>
              </a:ext>
            </a:extLst>
          </p:cNvPr>
          <p:cNvSpPr>
            <a:spLocks noGrp="1"/>
          </p:cNvSpPr>
          <p:nvPr>
            <p:ph type="title"/>
          </p:nvPr>
        </p:nvSpPr>
        <p:spPr>
          <a:xfrm>
            <a:off x="838200" y="557188"/>
            <a:ext cx="3700476" cy="5569291"/>
          </a:xfrm>
        </p:spPr>
        <p:txBody>
          <a:bodyPr>
            <a:normAutofit/>
          </a:bodyPr>
          <a:lstStyle/>
          <a:p>
            <a:r>
              <a:rPr lang="en-US" sz="5200">
                <a:cs typeface="Calibri Light"/>
              </a:rPr>
              <a:t>What types of test security incidents should I be aware of?</a:t>
            </a:r>
            <a:endParaRPr lang="en-US" sz="5200"/>
          </a:p>
        </p:txBody>
      </p:sp>
      <p:graphicFrame>
        <p:nvGraphicFramePr>
          <p:cNvPr id="9" name="Content Placeholder 6">
            <a:extLst>
              <a:ext uri="{FF2B5EF4-FFF2-40B4-BE49-F238E27FC236}">
                <a16:creationId xmlns:a16="http://schemas.microsoft.com/office/drawing/2014/main" id="{93893136-3A9C-4FB1-9262-D002D07E603F}"/>
              </a:ext>
            </a:extLst>
          </p:cNvPr>
          <p:cNvGraphicFramePr>
            <a:graphicFrameLocks noGrp="1"/>
          </p:cNvGraphicFramePr>
          <p:nvPr>
            <p:ph idx="1"/>
            <p:extLst>
              <p:ext uri="{D42A27DB-BD31-4B8C-83A1-F6EECF244321}">
                <p14:modId xmlns:p14="http://schemas.microsoft.com/office/powerpoint/2010/main" val="2077717468"/>
              </p:ext>
            </p:extLst>
          </p:nvPr>
        </p:nvGraphicFramePr>
        <p:xfrm>
          <a:off x="4781693" y="621792"/>
          <a:ext cx="6575155"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47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CC08-F6CB-4145-BF61-592C11D6B0F8}"/>
              </a:ext>
            </a:extLst>
          </p:cNvPr>
          <p:cNvSpPr>
            <a:spLocks noGrp="1"/>
          </p:cNvSpPr>
          <p:nvPr>
            <p:ph type="title"/>
          </p:nvPr>
        </p:nvSpPr>
        <p:spPr/>
        <p:txBody>
          <a:bodyPr/>
          <a:lstStyle/>
          <a:p>
            <a:r>
              <a:rPr lang="en-US">
                <a:cs typeface="Calibri Light"/>
              </a:rPr>
              <a:t>Disclaimers</a:t>
            </a:r>
            <a:endParaRPr lang="en-US"/>
          </a:p>
        </p:txBody>
      </p:sp>
      <p:sp>
        <p:nvSpPr>
          <p:cNvPr id="3" name="Content Placeholder 2">
            <a:extLst>
              <a:ext uri="{FF2B5EF4-FFF2-40B4-BE49-F238E27FC236}">
                <a16:creationId xmlns:a16="http://schemas.microsoft.com/office/drawing/2014/main" id="{AA9CF7BF-7B2F-45E0-A7BC-E6C75E1D43C9}"/>
              </a:ext>
            </a:extLst>
          </p:cNvPr>
          <p:cNvSpPr>
            <a:spLocks noGrp="1"/>
          </p:cNvSpPr>
          <p:nvPr>
            <p:ph idx="1"/>
          </p:nvPr>
        </p:nvSpPr>
        <p:spPr/>
        <p:txBody>
          <a:bodyPr vert="horz" lIns="91440" tIns="45720" rIns="91440" bIns="45720" rtlCol="0" anchor="t">
            <a:normAutofit fontScale="70000" lnSpcReduction="20000"/>
          </a:bodyPr>
          <a:lstStyle/>
          <a:p>
            <a:r>
              <a:rPr lang="en-US">
                <a:cs typeface="Calibri"/>
              </a:rPr>
              <a:t>This training will prepare individuals for the administration of general assessments of ELA, Math and Science (NOT alternate assessments)</a:t>
            </a:r>
          </a:p>
          <a:p>
            <a:r>
              <a:rPr lang="en-US">
                <a:cs typeface="Calibri"/>
              </a:rPr>
              <a:t>This training material does not cover the same material included in Cambium-provided trainings (TA and ATA training modules)</a:t>
            </a:r>
          </a:p>
          <a:p>
            <a:pPr lvl="1"/>
            <a:r>
              <a:rPr lang="en-US">
                <a:cs typeface="Calibri"/>
              </a:rPr>
              <a:t>Modules teach the mechanics of administering the assessments</a:t>
            </a:r>
          </a:p>
          <a:p>
            <a:r>
              <a:rPr lang="en-US">
                <a:cs typeface="Calibri"/>
              </a:rPr>
              <a:t>This template can be used for training SCs (DA-facilitated) and individuals administering tests (SC-facilitated)</a:t>
            </a:r>
          </a:p>
          <a:p>
            <a:r>
              <a:rPr lang="en-US">
                <a:cs typeface="Calibri"/>
              </a:rPr>
              <a:t>This template may require editing before use</a:t>
            </a:r>
          </a:p>
          <a:p>
            <a:pPr lvl="1"/>
            <a:r>
              <a:rPr lang="en-US">
                <a:cs typeface="Calibri"/>
              </a:rPr>
              <a:t>Based on the unique needs of an SU/SD or school, additional information may be necessary</a:t>
            </a:r>
          </a:p>
          <a:p>
            <a:r>
              <a:rPr lang="en-US">
                <a:cs typeface="Calibri"/>
              </a:rPr>
              <a:t>This training </a:t>
            </a:r>
            <a:r>
              <a:rPr lang="en-US" b="1">
                <a:cs typeface="Calibri"/>
              </a:rPr>
              <a:t>does not</a:t>
            </a:r>
            <a:r>
              <a:rPr lang="en-US">
                <a:cs typeface="Calibri"/>
              </a:rPr>
              <a:t> negate the requirement to read test manuals</a:t>
            </a:r>
          </a:p>
          <a:p>
            <a:r>
              <a:rPr lang="en-US">
                <a:cs typeface="Calibri"/>
              </a:rPr>
              <a:t>Trainings should be documented using training attendance logs, available on the VTCAP Portal</a:t>
            </a:r>
          </a:p>
          <a:p>
            <a:pPr lvl="1"/>
            <a:r>
              <a:rPr lang="en-US">
                <a:cs typeface="Calibri"/>
              </a:rPr>
              <a:t>See Resources slide for a direct link</a:t>
            </a:r>
          </a:p>
          <a:p>
            <a:endParaRPr lang="en-US">
              <a:cs typeface="Calibri"/>
            </a:endParaRPr>
          </a:p>
          <a:p>
            <a:pPr marL="0" indent="0">
              <a:buNone/>
            </a:pPr>
            <a:r>
              <a:rPr lang="en-US" sz="1800" i="1">
                <a:cs typeface="Calibri"/>
              </a:rPr>
              <a:t>SC = school coordinator; DA = district test administrator; TA = Test Administrator; ATA = Alternate Assessment Test Administrator</a:t>
            </a:r>
          </a:p>
        </p:txBody>
      </p:sp>
      <p:sp>
        <p:nvSpPr>
          <p:cNvPr id="4" name="TextBox 3">
            <a:extLst>
              <a:ext uri="{FF2B5EF4-FFF2-40B4-BE49-F238E27FC236}">
                <a16:creationId xmlns:a16="http://schemas.microsoft.com/office/drawing/2014/main" id="{9162ED7D-F227-4108-A462-1AA94DBEE869}"/>
              </a:ext>
            </a:extLst>
          </p:cNvPr>
          <p:cNvSpPr txBox="1"/>
          <p:nvPr/>
        </p:nvSpPr>
        <p:spPr>
          <a:xfrm>
            <a:off x="7495309" y="279400"/>
            <a:ext cx="4267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cs typeface="Calibri"/>
              </a:rPr>
              <a:t>DELETE THIS SLIDE BEFORE USING FOR YOUR TRAINING</a:t>
            </a:r>
          </a:p>
        </p:txBody>
      </p:sp>
    </p:spTree>
    <p:extLst>
      <p:ext uri="{BB962C8B-B14F-4D97-AF65-F5344CB8AC3E}">
        <p14:creationId xmlns:p14="http://schemas.microsoft.com/office/powerpoint/2010/main" val="232956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639F-F9DE-4A0A-8FD1-A204DB1B5AD4}"/>
              </a:ext>
            </a:extLst>
          </p:cNvPr>
          <p:cNvSpPr>
            <a:spLocks noGrp="1"/>
          </p:cNvSpPr>
          <p:nvPr>
            <p:ph type="title"/>
          </p:nvPr>
        </p:nvSpPr>
        <p:spPr/>
        <p:txBody>
          <a:bodyPr/>
          <a:lstStyle/>
          <a:p>
            <a:r>
              <a:rPr lang="en-US">
                <a:cs typeface="Calibri Light"/>
              </a:rPr>
              <a:t>If I observe an impropriety, what is my responsibility?</a:t>
            </a:r>
            <a:endParaRPr lang="en-US"/>
          </a:p>
        </p:txBody>
      </p:sp>
      <p:pic>
        <p:nvPicPr>
          <p:cNvPr id="4" name="Picture 4">
            <a:extLst>
              <a:ext uri="{FF2B5EF4-FFF2-40B4-BE49-F238E27FC236}">
                <a16:creationId xmlns:a16="http://schemas.microsoft.com/office/drawing/2014/main" id="{B980F272-0410-4FDF-99DF-F8FE8CF4A37E}"/>
              </a:ext>
            </a:extLst>
          </p:cNvPr>
          <p:cNvPicPr>
            <a:picLocks noGrp="1" noChangeAspect="1"/>
          </p:cNvPicPr>
          <p:nvPr>
            <p:ph idx="1"/>
          </p:nvPr>
        </p:nvPicPr>
        <p:blipFill>
          <a:blip r:embed="rId2"/>
          <a:stretch>
            <a:fillRect/>
          </a:stretch>
        </p:blipFill>
        <p:spPr>
          <a:xfrm>
            <a:off x="1395412" y="2020094"/>
            <a:ext cx="9401175" cy="3962400"/>
          </a:xfrm>
        </p:spPr>
      </p:pic>
    </p:spTree>
    <p:extLst>
      <p:ext uri="{BB962C8B-B14F-4D97-AF65-F5344CB8AC3E}">
        <p14:creationId xmlns:p14="http://schemas.microsoft.com/office/powerpoint/2010/main" val="367466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639F-F9DE-4A0A-8FD1-A204DB1B5AD4}"/>
              </a:ext>
            </a:extLst>
          </p:cNvPr>
          <p:cNvSpPr>
            <a:spLocks noGrp="1"/>
          </p:cNvSpPr>
          <p:nvPr>
            <p:ph type="title"/>
          </p:nvPr>
        </p:nvSpPr>
        <p:spPr/>
        <p:txBody>
          <a:bodyPr/>
          <a:lstStyle/>
          <a:p>
            <a:r>
              <a:rPr lang="en-US">
                <a:cs typeface="Calibri Light"/>
              </a:rPr>
              <a:t>If I observe an irregularity, what is my responsibility?</a:t>
            </a:r>
            <a:endParaRPr lang="en-US"/>
          </a:p>
        </p:txBody>
      </p:sp>
      <p:pic>
        <p:nvPicPr>
          <p:cNvPr id="6" name="Picture 6">
            <a:extLst>
              <a:ext uri="{FF2B5EF4-FFF2-40B4-BE49-F238E27FC236}">
                <a16:creationId xmlns:a16="http://schemas.microsoft.com/office/drawing/2014/main" id="{75829705-2A7C-47C2-972F-9925BF033D43}"/>
              </a:ext>
            </a:extLst>
          </p:cNvPr>
          <p:cNvPicPr>
            <a:picLocks noGrp="1" noChangeAspect="1"/>
          </p:cNvPicPr>
          <p:nvPr>
            <p:ph idx="1"/>
          </p:nvPr>
        </p:nvPicPr>
        <p:blipFill>
          <a:blip r:embed="rId2"/>
          <a:stretch>
            <a:fillRect/>
          </a:stretch>
        </p:blipFill>
        <p:spPr>
          <a:xfrm>
            <a:off x="1366503" y="1854409"/>
            <a:ext cx="9191625" cy="2047875"/>
          </a:xfrm>
        </p:spPr>
      </p:pic>
      <p:pic>
        <p:nvPicPr>
          <p:cNvPr id="7" name="Picture 7">
            <a:extLst>
              <a:ext uri="{FF2B5EF4-FFF2-40B4-BE49-F238E27FC236}">
                <a16:creationId xmlns:a16="http://schemas.microsoft.com/office/drawing/2014/main" id="{248392AC-C958-41EA-84D3-96C5D8E86EEE}"/>
              </a:ext>
            </a:extLst>
          </p:cNvPr>
          <p:cNvPicPr>
            <a:picLocks noChangeAspect="1"/>
          </p:cNvPicPr>
          <p:nvPr/>
        </p:nvPicPr>
        <p:blipFill>
          <a:blip r:embed="rId3"/>
          <a:stretch>
            <a:fillRect/>
          </a:stretch>
        </p:blipFill>
        <p:spPr>
          <a:xfrm>
            <a:off x="1422400" y="3894708"/>
            <a:ext cx="9333831" cy="2758266"/>
          </a:xfrm>
          <a:prstGeom prst="rect">
            <a:avLst/>
          </a:prstGeom>
        </p:spPr>
      </p:pic>
    </p:spTree>
    <p:extLst>
      <p:ext uri="{BB962C8B-B14F-4D97-AF65-F5344CB8AC3E}">
        <p14:creationId xmlns:p14="http://schemas.microsoft.com/office/powerpoint/2010/main" val="2966722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639F-F9DE-4A0A-8FD1-A204DB1B5AD4}"/>
              </a:ext>
            </a:extLst>
          </p:cNvPr>
          <p:cNvSpPr>
            <a:spLocks noGrp="1"/>
          </p:cNvSpPr>
          <p:nvPr>
            <p:ph type="title"/>
          </p:nvPr>
        </p:nvSpPr>
        <p:spPr/>
        <p:txBody>
          <a:bodyPr/>
          <a:lstStyle/>
          <a:p>
            <a:r>
              <a:rPr lang="en-US">
                <a:cs typeface="Calibri Light"/>
              </a:rPr>
              <a:t>If I observe a breach, what is my responsibility?</a:t>
            </a:r>
            <a:endParaRPr lang="en-US"/>
          </a:p>
        </p:txBody>
      </p:sp>
      <p:pic>
        <p:nvPicPr>
          <p:cNvPr id="5" name="Picture 7">
            <a:extLst>
              <a:ext uri="{FF2B5EF4-FFF2-40B4-BE49-F238E27FC236}">
                <a16:creationId xmlns:a16="http://schemas.microsoft.com/office/drawing/2014/main" id="{A6124A88-23BA-45C1-9AE7-0D2786C3AD2B}"/>
              </a:ext>
            </a:extLst>
          </p:cNvPr>
          <p:cNvPicPr>
            <a:picLocks noGrp="1" noChangeAspect="1"/>
          </p:cNvPicPr>
          <p:nvPr>
            <p:ph idx="1"/>
          </p:nvPr>
        </p:nvPicPr>
        <p:blipFill rotWithShape="1">
          <a:blip r:embed="rId2"/>
          <a:srcRect b="36553"/>
          <a:stretch/>
        </p:blipFill>
        <p:spPr>
          <a:xfrm>
            <a:off x="1863675" y="1825625"/>
            <a:ext cx="9634500" cy="4020690"/>
          </a:xfrm>
        </p:spPr>
      </p:pic>
    </p:spTree>
    <p:extLst>
      <p:ext uri="{BB962C8B-B14F-4D97-AF65-F5344CB8AC3E}">
        <p14:creationId xmlns:p14="http://schemas.microsoft.com/office/powerpoint/2010/main" val="89442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11">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807413-31F3-46F1-BF47-C93640368C14}"/>
              </a:ext>
            </a:extLst>
          </p:cNvPr>
          <p:cNvSpPr>
            <a:spLocks noGrp="1"/>
          </p:cNvSpPr>
          <p:nvPr>
            <p:ph type="title"/>
          </p:nvPr>
        </p:nvSpPr>
        <p:spPr>
          <a:xfrm>
            <a:off x="1115568" y="1408153"/>
            <a:ext cx="10168128" cy="1315035"/>
          </a:xfrm>
        </p:spPr>
        <p:txBody>
          <a:bodyPr>
            <a:normAutofit/>
          </a:bodyPr>
          <a:lstStyle/>
          <a:p>
            <a:r>
              <a:rPr lang="en-US" sz="4000">
                <a:cs typeface="Calibri Light"/>
              </a:rPr>
              <a:t>Who should I contact with questions about test security?</a:t>
            </a:r>
            <a:endParaRPr lang="en-US" sz="4000"/>
          </a:p>
        </p:txBody>
      </p:sp>
      <p:sp>
        <p:nvSpPr>
          <p:cNvPr id="17" name="Rectangle 13">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D167EBEF-1F47-494D-88D6-EE8E6A45A341}"/>
              </a:ext>
            </a:extLst>
          </p:cNvPr>
          <p:cNvSpPr>
            <a:spLocks noGrp="1"/>
          </p:cNvSpPr>
          <p:nvPr>
            <p:ph idx="1"/>
          </p:nvPr>
        </p:nvSpPr>
        <p:spPr>
          <a:xfrm>
            <a:off x="1115568" y="2962656"/>
            <a:ext cx="10168128" cy="2624328"/>
          </a:xfrm>
        </p:spPr>
        <p:txBody>
          <a:bodyPr vert="horz" lIns="91440" tIns="45720" rIns="91440" bIns="45720" rtlCol="0">
            <a:normAutofit/>
          </a:bodyPr>
          <a:lstStyle/>
          <a:p>
            <a:r>
              <a:rPr lang="en-US" sz="2000">
                <a:cs typeface="Calibri"/>
              </a:rPr>
              <a:t>First, consult existing documentation (TCM, TAM, TIDE User Guide, UAAG)</a:t>
            </a:r>
            <a:endParaRPr lang="en-US" sz="2000">
              <a:ea typeface="+mn-lt"/>
              <a:cs typeface="+mn-lt"/>
            </a:endParaRPr>
          </a:p>
          <a:p>
            <a:r>
              <a:rPr lang="en-US" sz="2000">
                <a:cs typeface="Calibri"/>
              </a:rPr>
              <a:t>If the answer is not found,</a:t>
            </a:r>
          </a:p>
          <a:p>
            <a:pPr lvl="1" indent="-285750"/>
            <a:r>
              <a:rPr lang="en-US" sz="2000">
                <a:cs typeface="Calibri"/>
              </a:rPr>
              <a:t>TAs should contact the SC</a:t>
            </a:r>
            <a:endParaRPr lang="en-US" sz="2000">
              <a:ea typeface="+mn-lt"/>
              <a:cs typeface="+mn-lt"/>
            </a:endParaRPr>
          </a:p>
          <a:p>
            <a:pPr lvl="1" indent="-285750"/>
            <a:r>
              <a:rPr lang="en-US" sz="2000">
                <a:cs typeface="Calibri"/>
              </a:rPr>
              <a:t>SCs should contact the DA for the SU</a:t>
            </a:r>
            <a:endParaRPr lang="en-US" sz="2000">
              <a:ea typeface="+mn-lt"/>
              <a:cs typeface="+mn-lt"/>
            </a:endParaRPr>
          </a:p>
          <a:p>
            <a:pPr lvl="1" indent="-285750"/>
            <a:r>
              <a:rPr lang="en-US" sz="2000">
                <a:cs typeface="Calibri"/>
              </a:rPr>
              <a:t>DAs should contact the AOE</a:t>
            </a:r>
            <a:endParaRPr lang="en-US" sz="2000">
              <a:ea typeface="+mn-lt"/>
              <a:cs typeface="+mn-lt"/>
            </a:endParaRPr>
          </a:p>
          <a:p>
            <a:endParaRPr lang="en-US" sz="2000">
              <a:cs typeface="Calibri"/>
            </a:endParaRPr>
          </a:p>
        </p:txBody>
      </p:sp>
    </p:spTree>
    <p:extLst>
      <p:ext uri="{BB962C8B-B14F-4D97-AF65-F5344CB8AC3E}">
        <p14:creationId xmlns:p14="http://schemas.microsoft.com/office/powerpoint/2010/main" val="118682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79EC86-095E-43D8-AB57-3AF6F65680C4}"/>
              </a:ext>
            </a:extLst>
          </p:cNvPr>
          <p:cNvSpPr>
            <a:spLocks noGrp="1"/>
          </p:cNvSpPr>
          <p:nvPr>
            <p:ph type="title"/>
          </p:nvPr>
        </p:nvSpPr>
        <p:spPr>
          <a:xfrm>
            <a:off x="578651" y="1122363"/>
            <a:ext cx="11034695" cy="3174690"/>
          </a:xfrm>
        </p:spPr>
        <p:txBody>
          <a:bodyPr vert="horz" lIns="91440" tIns="45720" rIns="91440" bIns="45720" rtlCol="0" anchor="b">
            <a:normAutofit/>
          </a:bodyPr>
          <a:lstStyle/>
          <a:p>
            <a:r>
              <a:rPr lang="en-US" sz="8000" kern="1200">
                <a:solidFill>
                  <a:schemeClr val="tx1"/>
                </a:solidFill>
                <a:latin typeface="+mj-lt"/>
                <a:ea typeface="+mj-ea"/>
                <a:cs typeface="+mj-cs"/>
              </a:rPr>
              <a:t>Properly administering statewide assessments</a:t>
            </a:r>
          </a:p>
        </p:txBody>
      </p:sp>
      <p:sp>
        <p:nvSpPr>
          <p:cNvPr id="3" name="Text Placeholder 2">
            <a:extLst>
              <a:ext uri="{FF2B5EF4-FFF2-40B4-BE49-F238E27FC236}">
                <a16:creationId xmlns:a16="http://schemas.microsoft.com/office/drawing/2014/main" id="{EFB63870-3934-4F54-8D62-755201E28274}"/>
              </a:ext>
            </a:extLst>
          </p:cNvPr>
          <p:cNvSpPr>
            <a:spLocks noGrp="1"/>
          </p:cNvSpPr>
          <p:nvPr>
            <p:ph type="body" idx="1"/>
          </p:nvPr>
        </p:nvSpPr>
        <p:spPr>
          <a:xfrm>
            <a:off x="578651" y="4723637"/>
            <a:ext cx="11034695" cy="1481396"/>
          </a:xfrm>
        </p:spPr>
        <p:txBody>
          <a:bodyPr vert="horz" lIns="91440" tIns="45720" rIns="91440" bIns="45720" rtlCol="0">
            <a:normAutofit/>
          </a:bodyPr>
          <a:lstStyle/>
          <a:p>
            <a:r>
              <a:rPr lang="en-US" sz="2800" kern="1200">
                <a:solidFill>
                  <a:schemeClr val="tx1"/>
                </a:solidFill>
                <a:latin typeface="+mn-lt"/>
                <a:ea typeface="+mn-ea"/>
                <a:cs typeface="+mn-cs"/>
              </a:rPr>
              <a:t>Roles and responsibilities before, during, and after testing</a:t>
            </a:r>
          </a:p>
        </p:txBody>
      </p:sp>
      <p:sp>
        <p:nvSpPr>
          <p:cNvPr id="6"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891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F0A5CE-D51F-49D7-9902-B00837488509}"/>
              </a:ext>
            </a:extLst>
          </p:cNvPr>
          <p:cNvSpPr>
            <a:spLocks noGrp="1"/>
          </p:cNvSpPr>
          <p:nvPr>
            <p:ph type="title"/>
          </p:nvPr>
        </p:nvSpPr>
        <p:spPr>
          <a:xfrm>
            <a:off x="838200" y="253397"/>
            <a:ext cx="10515600" cy="1273233"/>
          </a:xfrm>
        </p:spPr>
        <p:txBody>
          <a:bodyPr>
            <a:normAutofit/>
          </a:bodyPr>
          <a:lstStyle/>
          <a:p>
            <a:r>
              <a:rPr lang="en-US" sz="4000">
                <a:cs typeface="Calibri Light"/>
              </a:rPr>
              <a:t>What does it mean to administer an assessment properly and why is this important?</a:t>
            </a:r>
            <a:endParaRPr lang="en-US" sz="400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193E6FA-DB28-4185-83A5-47E6CA3FDC27}"/>
              </a:ext>
            </a:extLst>
          </p:cNvPr>
          <p:cNvSpPr>
            <a:spLocks noGrp="1"/>
          </p:cNvSpPr>
          <p:nvPr>
            <p:ph idx="1"/>
          </p:nvPr>
        </p:nvSpPr>
        <p:spPr>
          <a:xfrm>
            <a:off x="838200" y="2478024"/>
            <a:ext cx="10515600" cy="3694176"/>
          </a:xfrm>
        </p:spPr>
        <p:txBody>
          <a:bodyPr vert="horz" lIns="91440" tIns="45720" rIns="91440" bIns="45720" rtlCol="0">
            <a:normAutofit/>
          </a:bodyPr>
          <a:lstStyle/>
          <a:p>
            <a:r>
              <a:rPr lang="en-US" sz="2200">
                <a:cs typeface="Calibri"/>
              </a:rPr>
              <a:t>A proper, and therefore standardized, administration guarantees that all students are tested under the same conditions.  This supports results being compared across students, schools, SUs, and years.</a:t>
            </a:r>
          </a:p>
          <a:p>
            <a:r>
              <a:rPr lang="en-US" sz="2200">
                <a:cs typeface="Calibri"/>
              </a:rPr>
              <a:t>A standardized administration minimizes error in test scores and reduces bias.</a:t>
            </a:r>
          </a:p>
          <a:p>
            <a:pPr marL="0" indent="0">
              <a:buNone/>
            </a:pPr>
            <a:endParaRPr lang="en-US" sz="2200">
              <a:cs typeface="Calibri"/>
            </a:endParaRPr>
          </a:p>
        </p:txBody>
      </p:sp>
    </p:spTree>
    <p:extLst>
      <p:ext uri="{BB962C8B-B14F-4D97-AF65-F5344CB8AC3E}">
        <p14:creationId xmlns:p14="http://schemas.microsoft.com/office/powerpoint/2010/main" val="1634278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F8F1B-9E5D-4362-8353-83E8734BF540}"/>
              </a:ext>
            </a:extLst>
          </p:cNvPr>
          <p:cNvSpPr>
            <a:spLocks noGrp="1"/>
          </p:cNvSpPr>
          <p:nvPr>
            <p:ph type="title"/>
          </p:nvPr>
        </p:nvSpPr>
        <p:spPr>
          <a:xfrm>
            <a:off x="838200" y="557189"/>
            <a:ext cx="3374136" cy="5567891"/>
          </a:xfrm>
        </p:spPr>
        <p:txBody>
          <a:bodyPr>
            <a:normAutofit/>
          </a:bodyPr>
          <a:lstStyle/>
          <a:p>
            <a:r>
              <a:rPr lang="en-US" sz="5200">
                <a:cs typeface="Calibri Light"/>
              </a:rPr>
              <a:t>Testing Schedule</a:t>
            </a:r>
            <a:endParaRPr lang="en-US" sz="5200"/>
          </a:p>
        </p:txBody>
      </p:sp>
      <p:graphicFrame>
        <p:nvGraphicFramePr>
          <p:cNvPr id="8" name="Content Placeholder 5">
            <a:extLst>
              <a:ext uri="{FF2B5EF4-FFF2-40B4-BE49-F238E27FC236}">
                <a16:creationId xmlns:a16="http://schemas.microsoft.com/office/drawing/2014/main" id="{E2425B82-A3F9-4E6A-946D-CF9271363B7C}"/>
              </a:ext>
            </a:extLst>
          </p:cNvPr>
          <p:cNvGraphicFramePr>
            <a:graphicFrameLocks noGrp="1"/>
          </p:cNvGraphicFramePr>
          <p:nvPr>
            <p:ph idx="1"/>
            <p:extLst>
              <p:ext uri="{D42A27DB-BD31-4B8C-83A1-F6EECF244321}">
                <p14:modId xmlns:p14="http://schemas.microsoft.com/office/powerpoint/2010/main" val="414440573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730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3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E507DF-0D65-4DD9-9899-67A18E644ED0}"/>
              </a:ext>
            </a:extLst>
          </p:cNvPr>
          <p:cNvSpPr>
            <a:spLocks noGrp="1"/>
          </p:cNvSpPr>
          <p:nvPr>
            <p:ph type="title"/>
          </p:nvPr>
        </p:nvSpPr>
        <p:spPr>
          <a:xfrm>
            <a:off x="621792" y="1161288"/>
            <a:ext cx="3602736" cy="4526280"/>
          </a:xfrm>
        </p:spPr>
        <p:txBody>
          <a:bodyPr vert="horz" lIns="91440" tIns="45720" rIns="91440" bIns="45720" rtlCol="0">
            <a:normAutofit/>
          </a:bodyPr>
          <a:lstStyle/>
          <a:p>
            <a:r>
              <a:rPr lang="en-US" sz="4000" kern="1200">
                <a:latin typeface="+mj-lt"/>
                <a:ea typeface="+mj-ea"/>
                <a:cs typeface="+mj-cs"/>
              </a:rPr>
              <a:t>Testing Schedule</a:t>
            </a:r>
          </a:p>
        </p:txBody>
      </p:sp>
      <p:sp>
        <p:nvSpPr>
          <p:cNvPr id="38" name="Rectangle 3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Content Placeholder 20">
            <a:extLst>
              <a:ext uri="{FF2B5EF4-FFF2-40B4-BE49-F238E27FC236}">
                <a16:creationId xmlns:a16="http://schemas.microsoft.com/office/drawing/2014/main" id="{24B2C193-20DF-40D5-A976-123BBA9DE84F}"/>
              </a:ext>
            </a:extLst>
          </p:cNvPr>
          <p:cNvSpPr>
            <a:spLocks noGrp="1"/>
          </p:cNvSpPr>
          <p:nvPr>
            <p:ph idx="1"/>
          </p:nvPr>
        </p:nvSpPr>
        <p:spPr>
          <a:xfrm>
            <a:off x="5434149" y="932688"/>
            <a:ext cx="5916603" cy="4992624"/>
          </a:xfrm>
        </p:spPr>
        <p:txBody>
          <a:bodyPr vert="horz" lIns="91440" tIns="45720" rIns="91440" bIns="45720" rtlCol="0" anchor="ctr">
            <a:normAutofit/>
          </a:bodyPr>
          <a:lstStyle/>
          <a:p>
            <a:pPr>
              <a:spcBef>
                <a:spcPts val="0"/>
              </a:spcBef>
            </a:pPr>
            <a:r>
              <a:rPr lang="en-US" sz="2000"/>
              <a:t>ELA</a:t>
            </a:r>
          </a:p>
          <a:p>
            <a:pPr marL="742950" lvl="1">
              <a:spcBef>
                <a:spcPts val="0"/>
              </a:spcBef>
            </a:pPr>
            <a:r>
              <a:rPr lang="en-US" sz="2000"/>
              <a:t>Grades 3-8: 3 hours 30 minutes</a:t>
            </a:r>
          </a:p>
          <a:p>
            <a:pPr marL="742950" lvl="1">
              <a:spcBef>
                <a:spcPts val="0"/>
              </a:spcBef>
            </a:pPr>
            <a:r>
              <a:rPr lang="en-US" sz="2000"/>
              <a:t>Grade 9: 4 hours</a:t>
            </a:r>
          </a:p>
          <a:p>
            <a:pPr>
              <a:spcBef>
                <a:spcPts val="0"/>
              </a:spcBef>
            </a:pPr>
            <a:r>
              <a:rPr lang="en-US" sz="2000"/>
              <a:t>Math</a:t>
            </a:r>
          </a:p>
          <a:p>
            <a:pPr lvl="1"/>
            <a:r>
              <a:rPr lang="en-US" sz="2000"/>
              <a:t>Grades 3-5: 2 hours 30 minutes</a:t>
            </a:r>
          </a:p>
          <a:p>
            <a:pPr lvl="1"/>
            <a:r>
              <a:rPr lang="en-US" sz="2000"/>
              <a:t>Grades 6-8: 3 hours</a:t>
            </a:r>
          </a:p>
          <a:p>
            <a:pPr lvl="1"/>
            <a:r>
              <a:rPr lang="en-US" sz="2000"/>
              <a:t>Grade 9: 3 hours 30 minutes</a:t>
            </a:r>
          </a:p>
          <a:p>
            <a:r>
              <a:rPr lang="en-US" sz="2000"/>
              <a:t>Science</a:t>
            </a:r>
          </a:p>
          <a:p>
            <a:pPr lvl="1"/>
            <a:r>
              <a:rPr lang="en-US" sz="2000"/>
              <a:t>All grades: 60 minutes per session</a:t>
            </a:r>
          </a:p>
        </p:txBody>
      </p:sp>
      <p:sp>
        <p:nvSpPr>
          <p:cNvPr id="23" name="TextBox 22">
            <a:extLst>
              <a:ext uri="{FF2B5EF4-FFF2-40B4-BE49-F238E27FC236}">
                <a16:creationId xmlns:a16="http://schemas.microsoft.com/office/drawing/2014/main" id="{C9AC49C0-0ACF-468E-984E-A3A4E9807807}"/>
              </a:ext>
            </a:extLst>
          </p:cNvPr>
          <p:cNvSpPr txBox="1"/>
          <p:nvPr/>
        </p:nvSpPr>
        <p:spPr>
          <a:xfrm>
            <a:off x="6093417" y="5563892"/>
            <a:ext cx="63853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These estimates do not account for any time needed to start computers, load secure browsers, and log in students. Nor do they account for breaks. TEs/TAs should work with SCs to determine precise testing schedules.</a:t>
            </a:r>
          </a:p>
        </p:txBody>
      </p:sp>
    </p:spTree>
    <p:extLst>
      <p:ext uri="{BB962C8B-B14F-4D97-AF65-F5344CB8AC3E}">
        <p14:creationId xmlns:p14="http://schemas.microsoft.com/office/powerpoint/2010/main" val="98190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156EBC-1C8A-4373-98C3-E34BF9721A02}"/>
              </a:ext>
            </a:extLst>
          </p:cNvPr>
          <p:cNvSpPr>
            <a:spLocks noGrp="1"/>
          </p:cNvSpPr>
          <p:nvPr>
            <p:ph type="title"/>
          </p:nvPr>
        </p:nvSpPr>
        <p:spPr>
          <a:xfrm>
            <a:off x="621792" y="1161288"/>
            <a:ext cx="3602736" cy="4526280"/>
          </a:xfrm>
        </p:spPr>
        <p:txBody>
          <a:bodyPr>
            <a:normAutofit/>
          </a:bodyPr>
          <a:lstStyle/>
          <a:p>
            <a:r>
              <a:rPr lang="en-US" sz="4000">
                <a:cs typeface="Calibri Light"/>
              </a:rPr>
              <a:t>Before Testing: SC</a:t>
            </a: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22067DD-BA11-4ABF-98DE-7083E66B5D9B}"/>
              </a:ext>
            </a:extLst>
          </p:cNvPr>
          <p:cNvSpPr>
            <a:spLocks noGrp="1"/>
          </p:cNvSpPr>
          <p:nvPr>
            <p:ph idx="1"/>
          </p:nvPr>
        </p:nvSpPr>
        <p:spPr>
          <a:xfrm>
            <a:off x="5434149" y="932688"/>
            <a:ext cx="5916603" cy="4992624"/>
          </a:xfrm>
        </p:spPr>
        <p:txBody>
          <a:bodyPr vert="horz" lIns="91440" tIns="45720" rIns="91440" bIns="45720" rtlCol="0" anchor="ctr">
            <a:normAutofit/>
          </a:bodyPr>
          <a:lstStyle/>
          <a:p>
            <a:pPr marL="0" indent="0">
              <a:buNone/>
            </a:pPr>
            <a:r>
              <a:rPr lang="en-US" sz="1400">
                <a:cs typeface="Calibri"/>
              </a:rPr>
              <a:t>Prior to the start of testing, each SC is expected to</a:t>
            </a:r>
          </a:p>
          <a:p>
            <a:r>
              <a:rPr lang="en-US" sz="1400">
                <a:cs typeface="Calibri"/>
              </a:rPr>
              <a:t>Attend training facilitated by DA and complete </a:t>
            </a:r>
            <a:r>
              <a:rPr lang="en-US" sz="1400">
                <a:cs typeface="Calibri"/>
                <a:hlinkClick r:id="rId2"/>
              </a:rPr>
              <a:t>training attendance log</a:t>
            </a:r>
            <a:endParaRPr lang="en-US" sz="1400">
              <a:cs typeface="Calibri"/>
            </a:endParaRPr>
          </a:p>
          <a:p>
            <a:r>
              <a:rPr lang="en-US" sz="1400">
                <a:cs typeface="Calibri"/>
              </a:rPr>
              <a:t>Train all individuals administering assessments</a:t>
            </a:r>
          </a:p>
          <a:p>
            <a:r>
              <a:rPr lang="en-US" sz="1400">
                <a:cs typeface="Calibri"/>
              </a:rPr>
              <a:t>Verify student demographic information and test settings in TIDE</a:t>
            </a:r>
          </a:p>
          <a:p>
            <a:r>
              <a:rPr lang="en-US" sz="1400">
                <a:cs typeface="Calibri"/>
              </a:rPr>
              <a:t>Verify that students are provided the opportunity to practice on the Training Test and Practice Test prior to testing</a:t>
            </a:r>
          </a:p>
          <a:p>
            <a:r>
              <a:rPr lang="en-US" sz="1400">
                <a:cs typeface="Calibri"/>
              </a:rPr>
              <a:t>Verify that students are familiar with all item types prior to testing</a:t>
            </a:r>
          </a:p>
          <a:p>
            <a:r>
              <a:rPr lang="en-US" sz="1400">
                <a:cs typeface="Calibri"/>
              </a:rPr>
              <a:t>Ensure that all TAs have login information for the TA interface</a:t>
            </a:r>
          </a:p>
          <a:p>
            <a:r>
              <a:rPr lang="en-US" sz="1400">
                <a:cs typeface="Calibri"/>
              </a:rPr>
              <a:t>Ensure the correct version of the secure browser is on each device to be used for testing</a:t>
            </a:r>
          </a:p>
          <a:p>
            <a:r>
              <a:rPr lang="en-US" sz="1400">
                <a:cs typeface="Calibri"/>
              </a:rPr>
              <a:t>Ensure that TAs have all necessary login information</a:t>
            </a:r>
          </a:p>
          <a:p>
            <a:r>
              <a:rPr lang="en-US" sz="1400">
                <a:ea typeface="+mn-lt"/>
                <a:cs typeface="+mn-lt"/>
              </a:rPr>
              <a:t>Prior, during, and after testing, adhere to test security policy and school procedures, including establishing appropriate testing conditions</a:t>
            </a:r>
          </a:p>
          <a:p>
            <a:r>
              <a:rPr lang="en-US" sz="1400">
                <a:ea typeface="+mn-lt"/>
                <a:cs typeface="+mn-lt"/>
              </a:rPr>
              <a:t>Prior, during, and after testing, report test security incidents to the DA in a manner consistent with state and district policies.</a:t>
            </a:r>
          </a:p>
          <a:p>
            <a:endParaRPr lang="en-US" sz="1400">
              <a:cs typeface="Calibri"/>
            </a:endParaRPr>
          </a:p>
          <a:p>
            <a:endParaRPr lang="en-US" sz="1400">
              <a:cs typeface="Calibri"/>
            </a:endParaRPr>
          </a:p>
        </p:txBody>
      </p:sp>
    </p:spTree>
    <p:extLst>
      <p:ext uri="{BB962C8B-B14F-4D97-AF65-F5344CB8AC3E}">
        <p14:creationId xmlns:p14="http://schemas.microsoft.com/office/powerpoint/2010/main" val="115374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4CA219-0C4A-4167-AA8B-F4FBB0789152}"/>
              </a:ext>
            </a:extLst>
          </p:cNvPr>
          <p:cNvSpPr>
            <a:spLocks noGrp="1"/>
          </p:cNvSpPr>
          <p:nvPr>
            <p:ph type="title"/>
          </p:nvPr>
        </p:nvSpPr>
        <p:spPr>
          <a:xfrm>
            <a:off x="621792" y="1161288"/>
            <a:ext cx="3602736" cy="4526280"/>
          </a:xfrm>
        </p:spPr>
        <p:txBody>
          <a:bodyPr>
            <a:normAutofit/>
          </a:bodyPr>
          <a:lstStyle/>
          <a:p>
            <a:r>
              <a:rPr lang="en-US" sz="4000">
                <a:cs typeface="Calibri Light"/>
              </a:rPr>
              <a:t>Before Testing: TA</a:t>
            </a:r>
            <a:endParaRPr lang="en-US" sz="4000"/>
          </a:p>
        </p:txBody>
      </p:sp>
      <p:sp>
        <p:nvSpPr>
          <p:cNvPr id="36" name="Rectangle 3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6502604-F6B4-4BD2-B5A9-73CA10CEA3AA}"/>
              </a:ext>
            </a:extLst>
          </p:cNvPr>
          <p:cNvSpPr>
            <a:spLocks noGrp="1"/>
          </p:cNvSpPr>
          <p:nvPr>
            <p:ph idx="1"/>
          </p:nvPr>
        </p:nvSpPr>
        <p:spPr>
          <a:xfrm>
            <a:off x="5434149" y="700213"/>
            <a:ext cx="5916603" cy="5909607"/>
          </a:xfrm>
        </p:spPr>
        <p:txBody>
          <a:bodyPr vert="horz" lIns="91440" tIns="45720" rIns="91440" bIns="45720" rtlCol="0" anchor="ctr">
            <a:normAutofit/>
          </a:bodyPr>
          <a:lstStyle/>
          <a:p>
            <a:pPr marL="0" indent="0">
              <a:buNone/>
            </a:pPr>
            <a:r>
              <a:rPr lang="en-US" sz="1300" dirty="0">
                <a:cs typeface="Calibri"/>
              </a:rPr>
              <a:t>Prior to administering a test, each Test Administrator is expected to: </a:t>
            </a:r>
          </a:p>
          <a:p>
            <a:r>
              <a:rPr lang="en-US" sz="1300" dirty="0">
                <a:cs typeface="Calibri"/>
              </a:rPr>
              <a:t>Read SBAC and/or VTSA TAM</a:t>
            </a:r>
          </a:p>
          <a:p>
            <a:r>
              <a:rPr lang="en-US" sz="1300" dirty="0">
                <a:cs typeface="Calibri"/>
              </a:rPr>
              <a:t>Receive and activate a TIDE account</a:t>
            </a:r>
          </a:p>
          <a:p>
            <a:r>
              <a:rPr lang="en-US" sz="1300" dirty="0">
                <a:cs typeface="Calibri"/>
              </a:rPr>
              <a:t>Attend training </a:t>
            </a:r>
            <a:r>
              <a:rPr lang="en-US" sz="1300" dirty="0" err="1">
                <a:cs typeface="Calibri"/>
              </a:rPr>
              <a:t>faciliated</a:t>
            </a:r>
            <a:r>
              <a:rPr lang="en-US" sz="1300" dirty="0">
                <a:cs typeface="Calibri"/>
              </a:rPr>
              <a:t> by SC and complete </a:t>
            </a:r>
            <a:r>
              <a:rPr lang="en-US" sz="1300" dirty="0">
                <a:cs typeface="Calibri"/>
                <a:hlinkClick r:id="rId2"/>
              </a:rPr>
              <a:t>training attendance log</a:t>
            </a:r>
            <a:endParaRPr lang="en-US" sz="1300" dirty="0">
              <a:ea typeface="+mn-lt"/>
              <a:cs typeface="+mn-lt"/>
            </a:endParaRPr>
          </a:p>
          <a:p>
            <a:r>
              <a:rPr lang="en-US" sz="1300" dirty="0">
                <a:cs typeface="Calibri"/>
              </a:rPr>
              <a:t>Complete the </a:t>
            </a:r>
            <a:r>
              <a:rPr lang="en-US" sz="1300" dirty="0">
                <a:cs typeface="Calibri"/>
                <a:hlinkClick r:id="rId3"/>
              </a:rPr>
              <a:t>Non-embedded Accommodation Non-disclosure Agreement</a:t>
            </a:r>
            <a:r>
              <a:rPr lang="en-US" sz="1300" dirty="0">
                <a:cs typeface="Calibri"/>
              </a:rPr>
              <a:t> if administering any non-embedded accommodations</a:t>
            </a:r>
            <a:endParaRPr lang="en-US" sz="1300" dirty="0"/>
          </a:p>
          <a:p>
            <a:r>
              <a:rPr lang="en-US" sz="1300" dirty="0">
                <a:cs typeface="Calibri"/>
              </a:rPr>
              <a:t>Complete the </a:t>
            </a:r>
            <a:r>
              <a:rPr lang="en-US" sz="1300" dirty="0">
                <a:cs typeface="Calibri"/>
                <a:hlinkClick r:id="rId4"/>
              </a:rPr>
              <a:t>TA Certification course</a:t>
            </a:r>
          </a:p>
          <a:p>
            <a:r>
              <a:rPr lang="en-US" sz="1300" dirty="0">
                <a:cs typeface="Calibri"/>
              </a:rPr>
              <a:t>Check to ensure the secure browser is available on each student testing device</a:t>
            </a:r>
          </a:p>
          <a:p>
            <a:r>
              <a:rPr lang="en-US" sz="1300" dirty="0">
                <a:cs typeface="Calibri"/>
              </a:rPr>
              <a:t>Provide students opportunities to practice and prepare, including the Training Test and Item Type Tutorials</a:t>
            </a:r>
          </a:p>
          <a:p>
            <a:r>
              <a:rPr lang="en-US" sz="1300" dirty="0">
                <a:cs typeface="Calibri"/>
              </a:rPr>
              <a:t>Review student information with the School Testing Coordinator to ensure each applicable student receives the proper test with the appropriate supports</a:t>
            </a:r>
          </a:p>
          <a:p>
            <a:r>
              <a:rPr lang="en-US" sz="1300" dirty="0">
                <a:cs typeface="Calibri"/>
              </a:rPr>
              <a:t>Receive necessary materials for students, including scratch paper, testing tickets, and any applicable accommodations materials from the School Test Coordinator</a:t>
            </a:r>
          </a:p>
          <a:p>
            <a:r>
              <a:rPr lang="en-US" sz="1300" dirty="0">
                <a:cs typeface="Calibri"/>
              </a:rPr>
              <a:t>Immediately before testing, provide students with necessary login information including first name, SSID, and the test session ID to log into </a:t>
            </a:r>
            <a:r>
              <a:rPr lang="en-US" sz="1300" dirty="0" err="1">
                <a:cs typeface="Calibri"/>
              </a:rPr>
              <a:t>atest</a:t>
            </a:r>
            <a:endParaRPr lang="en-US" sz="1300">
              <a:cs typeface="Calibri"/>
            </a:endParaRPr>
          </a:p>
          <a:p>
            <a:r>
              <a:rPr lang="en-US" sz="1300" dirty="0">
                <a:cs typeface="Calibri"/>
              </a:rPr>
              <a:t>Immediately before testing, provide students with scratch paper and any other necessary materials, including handheld calculators, if providing</a:t>
            </a:r>
          </a:p>
          <a:p>
            <a:r>
              <a:rPr lang="en-US" sz="1300" dirty="0">
                <a:ea typeface="+mn-lt"/>
                <a:cs typeface="+mn-lt"/>
              </a:rPr>
              <a:t>Prior, during, and after testing, adhere to test security policy and school procedures, including establishing appropriate testing conditions</a:t>
            </a:r>
          </a:p>
          <a:p>
            <a:r>
              <a:rPr lang="en-US" sz="1300" dirty="0">
                <a:ea typeface="+mn-lt"/>
                <a:cs typeface="+mn-lt"/>
              </a:rPr>
              <a:t>Prior, during, and after testing, report all potential test security incidents to the School Test Coordinator in a manner consistent with state and district policies.</a:t>
            </a:r>
          </a:p>
        </p:txBody>
      </p:sp>
    </p:spTree>
    <p:extLst>
      <p:ext uri="{BB962C8B-B14F-4D97-AF65-F5344CB8AC3E}">
        <p14:creationId xmlns:p14="http://schemas.microsoft.com/office/powerpoint/2010/main" val="153475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E507DF-0D65-4DD9-9899-67A18E644ED0}"/>
              </a:ext>
            </a:extLst>
          </p:cNvPr>
          <p:cNvSpPr>
            <a:spLocks noGrp="1"/>
          </p:cNvSpPr>
          <p:nvPr>
            <p:ph type="title"/>
          </p:nvPr>
        </p:nvSpPr>
        <p:spPr>
          <a:xfrm>
            <a:off x="1045029" y="507160"/>
            <a:ext cx="2993571" cy="5438730"/>
          </a:xfrm>
        </p:spPr>
        <p:txBody>
          <a:bodyPr>
            <a:normAutofit/>
          </a:bodyPr>
          <a:lstStyle/>
          <a:p>
            <a:r>
              <a:rPr lang="en-US" sz="3200">
                <a:cs typeface="Calibri Light"/>
              </a:rPr>
              <a:t>Objectives</a:t>
            </a:r>
            <a:endParaRPr lang="en-US" sz="3200"/>
          </a:p>
        </p:txBody>
      </p:sp>
      <p:sp>
        <p:nvSpPr>
          <p:cNvPr id="14" name="Rectangle 13">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DA611FF-8F09-4D14-A7C0-9B3A3D1C6E17}"/>
              </a:ext>
            </a:extLst>
          </p:cNvPr>
          <p:cNvGraphicFramePr>
            <a:graphicFrameLocks noGrp="1"/>
          </p:cNvGraphicFramePr>
          <p:nvPr>
            <p:ph idx="1"/>
            <p:extLst>
              <p:ext uri="{D42A27DB-BD31-4B8C-83A1-F6EECF244321}">
                <p14:modId xmlns:p14="http://schemas.microsoft.com/office/powerpoint/2010/main" val="4196156139"/>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850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E116E9-2164-4E21-A371-06424B6E0249}"/>
              </a:ext>
            </a:extLst>
          </p:cNvPr>
          <p:cNvSpPr>
            <a:spLocks noGrp="1"/>
          </p:cNvSpPr>
          <p:nvPr>
            <p:ph type="title"/>
          </p:nvPr>
        </p:nvSpPr>
        <p:spPr>
          <a:xfrm>
            <a:off x="621792" y="1161288"/>
            <a:ext cx="3602736" cy="4526280"/>
          </a:xfrm>
        </p:spPr>
        <p:txBody>
          <a:bodyPr>
            <a:normAutofit/>
          </a:bodyPr>
          <a:lstStyle/>
          <a:p>
            <a:r>
              <a:rPr lang="en-US" sz="4000">
                <a:cs typeface="Calibri Light"/>
              </a:rPr>
              <a:t>During Testing</a:t>
            </a: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F2069A0-3489-47F2-BA4C-41CCA330EF77}"/>
              </a:ext>
            </a:extLst>
          </p:cNvPr>
          <p:cNvSpPr>
            <a:spLocks noGrp="1"/>
          </p:cNvSpPr>
          <p:nvPr>
            <p:ph idx="1"/>
          </p:nvPr>
        </p:nvSpPr>
        <p:spPr>
          <a:xfrm>
            <a:off x="5434149" y="932688"/>
            <a:ext cx="5916603" cy="4992624"/>
          </a:xfrm>
        </p:spPr>
        <p:txBody>
          <a:bodyPr vert="horz" lIns="91440" tIns="45720" rIns="91440" bIns="45720" rtlCol="0" anchor="ctr">
            <a:normAutofit/>
          </a:bodyPr>
          <a:lstStyle/>
          <a:p>
            <a:r>
              <a:rPr lang="en-US" sz="2000">
                <a:ea typeface="+mn-lt"/>
                <a:cs typeface="+mn-lt"/>
              </a:rPr>
              <a:t>TA: Log into the TA Interface to create, start, monitor, and end the test session</a:t>
            </a:r>
          </a:p>
          <a:p>
            <a:r>
              <a:rPr lang="en-US" sz="2000">
                <a:ea typeface="+mn-lt"/>
                <a:cs typeface="+mn-lt"/>
              </a:rPr>
              <a:t>TA: Provide students with approved materials (e.g. graph paper, accommodation supplies)</a:t>
            </a:r>
          </a:p>
          <a:p>
            <a:r>
              <a:rPr lang="en-US" sz="2000">
                <a:ea typeface="+mn-lt"/>
                <a:cs typeface="+mn-lt"/>
              </a:rPr>
              <a:t>TA: Follow test administration script exactly</a:t>
            </a:r>
          </a:p>
          <a:p>
            <a:r>
              <a:rPr lang="en-US" sz="2000">
                <a:ea typeface="+mn-lt"/>
                <a:cs typeface="+mn-lt"/>
              </a:rPr>
              <a:t>TA: Report test security incident to SC immediately</a:t>
            </a:r>
          </a:p>
          <a:p>
            <a:r>
              <a:rPr lang="en-US" sz="2000">
                <a:ea typeface="+mn-lt"/>
                <a:cs typeface="+mn-lt"/>
              </a:rPr>
              <a:t>SC: Report test security incident to DA immediately</a:t>
            </a:r>
          </a:p>
        </p:txBody>
      </p:sp>
    </p:spTree>
    <p:extLst>
      <p:ext uri="{BB962C8B-B14F-4D97-AF65-F5344CB8AC3E}">
        <p14:creationId xmlns:p14="http://schemas.microsoft.com/office/powerpoint/2010/main" val="3236685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273D17-EFD3-4F46-B37C-540DB085FE76}"/>
              </a:ext>
            </a:extLst>
          </p:cNvPr>
          <p:cNvSpPr>
            <a:spLocks noGrp="1"/>
          </p:cNvSpPr>
          <p:nvPr>
            <p:ph type="title"/>
          </p:nvPr>
        </p:nvSpPr>
        <p:spPr>
          <a:xfrm>
            <a:off x="1115568" y="548640"/>
            <a:ext cx="10168128" cy="1179576"/>
          </a:xfrm>
        </p:spPr>
        <p:txBody>
          <a:bodyPr>
            <a:normAutofit/>
          </a:bodyPr>
          <a:lstStyle/>
          <a:p>
            <a:r>
              <a:rPr lang="en-US" sz="4000" dirty="0">
                <a:cs typeface="Calibri Light"/>
              </a:rPr>
              <a:t>During Testing: Submitting Appeals</a:t>
            </a:r>
            <a:endParaRPr lang="en-US"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900A82C-84B1-4884-BFBA-1BFF14694BB2}"/>
              </a:ext>
            </a:extLst>
          </p:cNvPr>
          <p:cNvSpPr>
            <a:spLocks noGrp="1"/>
          </p:cNvSpPr>
          <p:nvPr>
            <p:ph idx="1"/>
          </p:nvPr>
        </p:nvSpPr>
        <p:spPr>
          <a:xfrm>
            <a:off x="1115568" y="2481943"/>
            <a:ext cx="10168128" cy="3695020"/>
          </a:xfrm>
        </p:spPr>
        <p:txBody>
          <a:bodyPr vert="horz" lIns="91440" tIns="45720" rIns="91440" bIns="45720" rtlCol="0">
            <a:normAutofit/>
          </a:bodyPr>
          <a:lstStyle/>
          <a:p>
            <a:r>
              <a:rPr lang="en-US" sz="1700">
                <a:ea typeface="+mn-lt"/>
                <a:cs typeface="+mn-lt"/>
              </a:rPr>
              <a:t>For security incidents that result in a need to reset, reopen, allow a grace period extension, restore, or invalidate individual student tests, the AOE must approve the request. </a:t>
            </a:r>
          </a:p>
          <a:p>
            <a:r>
              <a:rPr lang="en-US" sz="1700">
                <a:ea typeface="+mn-lt"/>
                <a:cs typeface="+mn-lt"/>
              </a:rPr>
              <a:t>AOE approvals and denials will, in most cases, be processed within 24 hours. </a:t>
            </a:r>
          </a:p>
          <a:p>
            <a:r>
              <a:rPr lang="en-US" sz="1700">
                <a:ea typeface="+mn-lt"/>
                <a:cs typeface="+mn-lt"/>
              </a:rPr>
              <a:t>In most instances, an appeal will be submitted to address a test security breach or irregularity. In some cases an appeal may be submitted to address incidents that are not security related such as reopening an assessment for a student who becomes ill and is unable to resume testing because the test has expired. </a:t>
            </a:r>
          </a:p>
          <a:p>
            <a:r>
              <a:rPr lang="en-US" sz="1700">
                <a:ea typeface="+mn-lt"/>
                <a:cs typeface="+mn-lt"/>
              </a:rPr>
              <a:t>Because the Appeals system is for action only, all appeals should also be entered in the </a:t>
            </a:r>
            <a:r>
              <a:rPr lang="en-US" sz="1700">
                <a:ea typeface="+mn-lt"/>
                <a:cs typeface="+mn-lt"/>
                <a:hlinkClick r:id="rId2"/>
              </a:rPr>
              <a:t>Test Security Incident Log</a:t>
            </a:r>
            <a:r>
              <a:rPr lang="en-US" sz="1700">
                <a:ea typeface="+mn-lt"/>
                <a:cs typeface="+mn-lt"/>
              </a:rPr>
              <a:t> and submitted to the DC/SC. </a:t>
            </a:r>
          </a:p>
          <a:p>
            <a:pPr lvl="1"/>
            <a:r>
              <a:rPr lang="en-US" sz="1700">
                <a:ea typeface="+mn-lt"/>
                <a:cs typeface="+mn-lt"/>
              </a:rPr>
              <a:t>The Test Security Incident Log includes the information needed to process an appeal. </a:t>
            </a:r>
          </a:p>
          <a:p>
            <a:r>
              <a:rPr lang="en-US" sz="1700">
                <a:ea typeface="+mn-lt"/>
                <a:cs typeface="+mn-lt"/>
              </a:rPr>
              <a:t>See pages 22-28 of the </a:t>
            </a:r>
            <a:r>
              <a:rPr lang="en-US" sz="1700">
                <a:ea typeface="+mn-lt"/>
                <a:cs typeface="+mn-lt"/>
                <a:hlinkClick r:id="rId3"/>
              </a:rPr>
              <a:t>Test Coordinator Manual</a:t>
            </a:r>
            <a:r>
              <a:rPr lang="en-US" sz="1700">
                <a:ea typeface="+mn-lt"/>
                <a:cs typeface="+mn-lt"/>
              </a:rPr>
              <a:t> for detailed instructions on how and when to submit an appeal through TIDE.</a:t>
            </a:r>
            <a:endParaRPr lang="en-US" sz="1700">
              <a:cs typeface="Calibri"/>
            </a:endParaRPr>
          </a:p>
        </p:txBody>
      </p:sp>
    </p:spTree>
    <p:extLst>
      <p:ext uri="{BB962C8B-B14F-4D97-AF65-F5344CB8AC3E}">
        <p14:creationId xmlns:p14="http://schemas.microsoft.com/office/powerpoint/2010/main" val="3399898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1D03E2-7F3F-4A9A-85F9-03D287868BFC}"/>
              </a:ext>
            </a:extLst>
          </p:cNvPr>
          <p:cNvSpPr>
            <a:spLocks noGrp="1"/>
          </p:cNvSpPr>
          <p:nvPr>
            <p:ph type="title"/>
          </p:nvPr>
        </p:nvSpPr>
        <p:spPr>
          <a:xfrm>
            <a:off x="1045029" y="1092857"/>
            <a:ext cx="3669704" cy="4389120"/>
          </a:xfrm>
        </p:spPr>
        <p:txBody>
          <a:bodyPr>
            <a:normAutofit/>
          </a:bodyPr>
          <a:lstStyle/>
          <a:p>
            <a:r>
              <a:rPr lang="en-US" sz="4000">
                <a:cs typeface="Calibri Light"/>
              </a:rPr>
              <a:t>After Testing: SC</a:t>
            </a:r>
            <a:endParaRPr lang="en-US" sz="4000"/>
          </a:p>
        </p:txBody>
      </p:sp>
      <p:sp>
        <p:nvSpPr>
          <p:cNvPr id="15"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459B7C-784F-49F9-9C0A-55EE77AA4441}"/>
              </a:ext>
            </a:extLst>
          </p:cNvPr>
          <p:cNvSpPr>
            <a:spLocks noGrp="1"/>
          </p:cNvSpPr>
          <p:nvPr>
            <p:ph idx="1"/>
          </p:nvPr>
        </p:nvSpPr>
        <p:spPr>
          <a:xfrm>
            <a:off x="5572679" y="1092857"/>
            <a:ext cx="5670087" cy="4389120"/>
          </a:xfrm>
        </p:spPr>
        <p:txBody>
          <a:bodyPr vert="horz" lIns="91440" tIns="45720" rIns="91440" bIns="45720" rtlCol="0" anchor="ctr">
            <a:normAutofit/>
          </a:bodyPr>
          <a:lstStyle/>
          <a:p>
            <a:r>
              <a:rPr lang="en-US" sz="2000">
                <a:cs typeface="Calibri"/>
              </a:rPr>
              <a:t>Confirm materials have been destroyed in accordance with procedures outlined in the TCM (page 35)</a:t>
            </a:r>
          </a:p>
          <a:p>
            <a:r>
              <a:rPr lang="en-US" sz="2000">
                <a:cs typeface="Calibri"/>
              </a:rPr>
              <a:t>Confirm that principal has submitted the </a:t>
            </a:r>
            <a:r>
              <a:rPr lang="en-US" sz="2000">
                <a:cs typeface="Calibri"/>
                <a:hlinkClick r:id="rId2"/>
              </a:rPr>
              <a:t>Certification of Proper Test Administration</a:t>
            </a:r>
            <a:endParaRPr lang="en-US" sz="2000">
              <a:cs typeface="Calibri"/>
            </a:endParaRPr>
          </a:p>
          <a:p>
            <a:r>
              <a:rPr lang="en-US" sz="2000">
                <a:cs typeface="Calibri"/>
              </a:rPr>
              <a:t>Ensure non-participation codes have been entered in TIDE for any student who is exempt from testing (see </a:t>
            </a:r>
            <a:r>
              <a:rPr lang="en-US" sz="2000">
                <a:cs typeface="Calibri"/>
                <a:hlinkClick r:id="rId3"/>
              </a:rPr>
              <a:t>TIDE User Guide</a:t>
            </a:r>
            <a:r>
              <a:rPr lang="en-US" sz="2000">
                <a:cs typeface="Calibri"/>
              </a:rPr>
              <a:t> for list of exemptions)</a:t>
            </a:r>
          </a:p>
          <a:p>
            <a:endParaRPr lang="en-US" sz="2000">
              <a:cs typeface="Calibri"/>
            </a:endParaRPr>
          </a:p>
        </p:txBody>
      </p:sp>
    </p:spTree>
    <p:extLst>
      <p:ext uri="{BB962C8B-B14F-4D97-AF65-F5344CB8AC3E}">
        <p14:creationId xmlns:p14="http://schemas.microsoft.com/office/powerpoint/2010/main" val="2916079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1D03E2-7F3F-4A9A-85F9-03D287868BFC}"/>
              </a:ext>
            </a:extLst>
          </p:cNvPr>
          <p:cNvSpPr>
            <a:spLocks noGrp="1"/>
          </p:cNvSpPr>
          <p:nvPr>
            <p:ph type="title"/>
          </p:nvPr>
        </p:nvSpPr>
        <p:spPr>
          <a:xfrm>
            <a:off x="1045029" y="1092857"/>
            <a:ext cx="3669704" cy="4389120"/>
          </a:xfrm>
        </p:spPr>
        <p:txBody>
          <a:bodyPr>
            <a:normAutofit/>
          </a:bodyPr>
          <a:lstStyle/>
          <a:p>
            <a:r>
              <a:rPr lang="en-US" sz="4000">
                <a:cs typeface="Calibri Light"/>
              </a:rPr>
              <a:t>After Testing: TA</a:t>
            </a:r>
            <a:endParaRPr lang="en-US" sz="4000"/>
          </a:p>
        </p:txBody>
      </p:sp>
      <p:sp>
        <p:nvSpPr>
          <p:cNvPr id="7"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459B7C-784F-49F9-9C0A-55EE77AA4441}"/>
              </a:ext>
            </a:extLst>
          </p:cNvPr>
          <p:cNvSpPr>
            <a:spLocks noGrp="1"/>
          </p:cNvSpPr>
          <p:nvPr>
            <p:ph idx="1"/>
          </p:nvPr>
        </p:nvSpPr>
        <p:spPr>
          <a:xfrm>
            <a:off x="5572679" y="1092857"/>
            <a:ext cx="5670087" cy="4389120"/>
          </a:xfrm>
        </p:spPr>
        <p:txBody>
          <a:bodyPr vert="horz" lIns="91440" tIns="45720" rIns="91440" bIns="45720" rtlCol="0" anchor="ctr">
            <a:normAutofit/>
          </a:bodyPr>
          <a:lstStyle/>
          <a:p>
            <a:r>
              <a:rPr lang="en-US" sz="2000">
                <a:cs typeface="Calibri"/>
              </a:rPr>
              <a:t>Destroy test materials (See page 35 of the TCM)</a:t>
            </a:r>
          </a:p>
          <a:p>
            <a:r>
              <a:rPr lang="en-US" sz="2000">
                <a:ea typeface="+mn-lt"/>
                <a:cs typeface="+mn-lt"/>
              </a:rPr>
              <a:t>Upon completion of paper tests, submit student responses to standard paper, large print, and braille paper tests in the Data Entry Interface (DEI).</a:t>
            </a:r>
            <a:endParaRPr lang="en-US" sz="2000">
              <a:cs typeface="Calibri"/>
            </a:endParaRPr>
          </a:p>
          <a:p>
            <a:endParaRPr lang="en-US" sz="2000">
              <a:cs typeface="Calibri"/>
            </a:endParaRPr>
          </a:p>
          <a:p>
            <a:endParaRPr lang="en-US" sz="2000">
              <a:cs typeface="Calibri"/>
            </a:endParaRPr>
          </a:p>
        </p:txBody>
      </p:sp>
    </p:spTree>
    <p:extLst>
      <p:ext uri="{BB962C8B-B14F-4D97-AF65-F5344CB8AC3E}">
        <p14:creationId xmlns:p14="http://schemas.microsoft.com/office/powerpoint/2010/main" val="2636950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34B8AA-5535-4B6F-B56C-38ED6897A65D}"/>
              </a:ext>
            </a:extLst>
          </p:cNvPr>
          <p:cNvSpPr>
            <a:spLocks noGrp="1"/>
          </p:cNvSpPr>
          <p:nvPr>
            <p:ph type="title"/>
          </p:nvPr>
        </p:nvSpPr>
        <p:spPr>
          <a:xfrm>
            <a:off x="621792" y="1161288"/>
            <a:ext cx="3602736" cy="4526280"/>
          </a:xfrm>
        </p:spPr>
        <p:txBody>
          <a:bodyPr>
            <a:normAutofit/>
          </a:bodyPr>
          <a:lstStyle/>
          <a:p>
            <a:r>
              <a:rPr lang="en-US" sz="4000">
                <a:cs typeface="Calibri Light"/>
              </a:rPr>
              <a:t>Who do I contact if I have questions about test administration?</a:t>
            </a:r>
          </a:p>
        </p:txBody>
      </p:sp>
      <p:sp>
        <p:nvSpPr>
          <p:cNvPr id="15"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24F967D-3B4D-409B-8DA0-C613DBF4D27B}"/>
              </a:ext>
            </a:extLst>
          </p:cNvPr>
          <p:cNvSpPr>
            <a:spLocks noGrp="1"/>
          </p:cNvSpPr>
          <p:nvPr>
            <p:ph idx="1"/>
          </p:nvPr>
        </p:nvSpPr>
        <p:spPr>
          <a:xfrm>
            <a:off x="5434149" y="932688"/>
            <a:ext cx="5916603" cy="4992624"/>
          </a:xfrm>
        </p:spPr>
        <p:txBody>
          <a:bodyPr vert="horz" lIns="91440" tIns="45720" rIns="91440" bIns="45720" rtlCol="0" anchor="ctr">
            <a:normAutofit/>
          </a:bodyPr>
          <a:lstStyle/>
          <a:p>
            <a:r>
              <a:rPr lang="en-US" sz="2000">
                <a:cs typeface="Calibri"/>
              </a:rPr>
              <a:t>First, consult existing documentation (TCM, TAM, TIDE User Guide, UAAG)</a:t>
            </a:r>
          </a:p>
          <a:p>
            <a:r>
              <a:rPr lang="en-US" sz="2000">
                <a:cs typeface="Calibri"/>
              </a:rPr>
              <a:t>If answer is not found,</a:t>
            </a:r>
          </a:p>
          <a:p>
            <a:pPr lvl="1"/>
            <a:r>
              <a:rPr lang="en-US" sz="2000">
                <a:cs typeface="Calibri"/>
              </a:rPr>
              <a:t>TA's should contact the SC</a:t>
            </a:r>
          </a:p>
          <a:p>
            <a:pPr lvl="1"/>
            <a:r>
              <a:rPr lang="en-US" sz="2000">
                <a:cs typeface="Calibri"/>
              </a:rPr>
              <a:t>SC's should contact the DA for the SU</a:t>
            </a:r>
          </a:p>
          <a:p>
            <a:pPr lvl="1"/>
            <a:r>
              <a:rPr lang="en-US" sz="2000">
                <a:cs typeface="Calibri"/>
              </a:rPr>
              <a:t>DA's should contact the AOE</a:t>
            </a:r>
          </a:p>
          <a:p>
            <a:pPr lvl="1"/>
            <a:endParaRPr lang="en-US" sz="2000">
              <a:cs typeface="Calibri"/>
            </a:endParaRPr>
          </a:p>
        </p:txBody>
      </p:sp>
    </p:spTree>
    <p:extLst>
      <p:ext uri="{BB962C8B-B14F-4D97-AF65-F5344CB8AC3E}">
        <p14:creationId xmlns:p14="http://schemas.microsoft.com/office/powerpoint/2010/main" val="2238393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48809-DB81-4995-AA53-85A1EB8CDA42}"/>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800" kern="1200">
                <a:solidFill>
                  <a:schemeClr val="tx1"/>
                </a:solidFill>
                <a:latin typeface="+mj-lt"/>
                <a:ea typeface="+mj-ea"/>
                <a:cs typeface="+mj-cs"/>
              </a:rPr>
              <a:t>Creating and maintaining appropriate testing conditions</a:t>
            </a:r>
          </a:p>
        </p:txBody>
      </p:sp>
      <p:sp>
        <p:nvSpPr>
          <p:cNvPr id="3" name="Text Placeholder 2">
            <a:extLst>
              <a:ext uri="{FF2B5EF4-FFF2-40B4-BE49-F238E27FC236}">
                <a16:creationId xmlns:a16="http://schemas.microsoft.com/office/drawing/2014/main" id="{C5621F49-86E4-4BF2-AC2B-2B5136A3ED1A}"/>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Standardized administration</a:t>
            </a:r>
          </a:p>
        </p:txBody>
      </p:sp>
      <p:sp>
        <p:nvSpPr>
          <p:cNvPr id="6"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071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D5B2E-B90A-48FA-A69E-B57AE45BC32A}"/>
              </a:ext>
            </a:extLst>
          </p:cNvPr>
          <p:cNvSpPr>
            <a:spLocks noGrp="1"/>
          </p:cNvSpPr>
          <p:nvPr>
            <p:ph type="title"/>
          </p:nvPr>
        </p:nvSpPr>
        <p:spPr>
          <a:xfrm>
            <a:off x="841248" y="426720"/>
            <a:ext cx="10506456" cy="1919141"/>
          </a:xfrm>
        </p:spPr>
        <p:txBody>
          <a:bodyPr anchor="b">
            <a:normAutofit/>
          </a:bodyPr>
          <a:lstStyle/>
          <a:p>
            <a:r>
              <a:rPr lang="en-US" sz="6000">
                <a:cs typeface="Calibri Light"/>
              </a:rPr>
              <a:t>Setting up the testing space</a:t>
            </a:r>
            <a:endParaRPr lang="en-US" sz="6000"/>
          </a:p>
        </p:txBody>
      </p:sp>
      <p:sp>
        <p:nvSpPr>
          <p:cNvPr id="6"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589C588-DAAB-4E07-A034-416013B08C8C}"/>
              </a:ext>
            </a:extLst>
          </p:cNvPr>
          <p:cNvSpPr>
            <a:spLocks noGrp="1"/>
          </p:cNvSpPr>
          <p:nvPr>
            <p:ph idx="1"/>
          </p:nvPr>
        </p:nvSpPr>
        <p:spPr>
          <a:xfrm>
            <a:off x="841248" y="3337269"/>
            <a:ext cx="10509504" cy="2905686"/>
          </a:xfrm>
        </p:spPr>
        <p:txBody>
          <a:bodyPr vert="horz" lIns="91440" tIns="45720" rIns="91440" bIns="45720" rtlCol="0">
            <a:normAutofit/>
          </a:bodyPr>
          <a:lstStyle/>
          <a:p>
            <a:r>
              <a:rPr lang="en-US" sz="2000">
                <a:cs typeface="Calibri"/>
              </a:rPr>
              <a:t>Establish procedures to maintain a quiet testing environment throughout the test session, recognizing that some students will finish more quickly than others. </a:t>
            </a:r>
          </a:p>
          <a:p>
            <a:r>
              <a:rPr lang="en-US" sz="2000">
                <a:cs typeface="Calibri"/>
              </a:rPr>
              <a:t>If students are allowed to leave the testing room when they finish, explain the procedures for leaving without disrupting others and where they are expected to report once they leave. </a:t>
            </a:r>
          </a:p>
          <a:p>
            <a:r>
              <a:rPr lang="en-US" sz="2000">
                <a:cs typeface="Calibri"/>
              </a:rPr>
              <a:t>If students are expected to remain in the testing room until the end of the session, instruct them on what activities they may engage in after they finish the test. The activity should not be related to the test being given (e.g. work on assignments for unrelated subjects or read a book). </a:t>
            </a:r>
          </a:p>
        </p:txBody>
      </p:sp>
    </p:spTree>
    <p:extLst>
      <p:ext uri="{BB962C8B-B14F-4D97-AF65-F5344CB8AC3E}">
        <p14:creationId xmlns:p14="http://schemas.microsoft.com/office/powerpoint/2010/main" val="2842665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7EE0-E55D-4C45-B1E6-957B057F2F95}"/>
              </a:ext>
            </a:extLst>
          </p:cNvPr>
          <p:cNvSpPr>
            <a:spLocks noGrp="1"/>
          </p:cNvSpPr>
          <p:nvPr>
            <p:ph type="title"/>
          </p:nvPr>
        </p:nvSpPr>
        <p:spPr/>
        <p:txBody>
          <a:bodyPr/>
          <a:lstStyle/>
          <a:p>
            <a:r>
              <a:rPr lang="en-US">
                <a:cs typeface="Calibri Light"/>
              </a:rPr>
              <a:t>What is allowed in the testing space?</a:t>
            </a:r>
            <a:endParaRPr lang="en-US"/>
          </a:p>
        </p:txBody>
      </p:sp>
      <p:sp>
        <p:nvSpPr>
          <p:cNvPr id="3" name="Content Placeholder 2">
            <a:extLst>
              <a:ext uri="{FF2B5EF4-FFF2-40B4-BE49-F238E27FC236}">
                <a16:creationId xmlns:a16="http://schemas.microsoft.com/office/drawing/2014/main" id="{5970A7F3-5D18-41E8-891B-53BB13CE973C}"/>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During test administration, students may have access to and use of these additional required resources</a:t>
            </a:r>
            <a:endParaRPr lang="en-US" dirty="0"/>
          </a:p>
          <a:p>
            <a:pPr marL="0" indent="0">
              <a:buNone/>
            </a:pPr>
            <a:endParaRPr lang="en-US">
              <a:cs typeface="Calibri"/>
            </a:endParaRPr>
          </a:p>
        </p:txBody>
      </p:sp>
      <p:pic>
        <p:nvPicPr>
          <p:cNvPr id="4" name="Picture 4">
            <a:extLst>
              <a:ext uri="{FF2B5EF4-FFF2-40B4-BE49-F238E27FC236}">
                <a16:creationId xmlns:a16="http://schemas.microsoft.com/office/drawing/2014/main" id="{3C982504-52B7-4C18-BA77-8279511321E0}"/>
              </a:ext>
            </a:extLst>
          </p:cNvPr>
          <p:cNvPicPr>
            <a:picLocks noChangeAspect="1"/>
          </p:cNvPicPr>
          <p:nvPr/>
        </p:nvPicPr>
        <p:blipFill>
          <a:blip r:embed="rId2"/>
          <a:stretch>
            <a:fillRect/>
          </a:stretch>
        </p:blipFill>
        <p:spPr>
          <a:xfrm>
            <a:off x="1168400" y="2789573"/>
            <a:ext cx="9574462" cy="3766060"/>
          </a:xfrm>
          <a:prstGeom prst="rect">
            <a:avLst/>
          </a:prstGeom>
        </p:spPr>
      </p:pic>
    </p:spTree>
    <p:extLst>
      <p:ext uri="{BB962C8B-B14F-4D97-AF65-F5344CB8AC3E}">
        <p14:creationId xmlns:p14="http://schemas.microsoft.com/office/powerpoint/2010/main" val="1491161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259ED-E8D5-4DEF-9CF5-F91828F3BEC4}"/>
              </a:ext>
            </a:extLst>
          </p:cNvPr>
          <p:cNvSpPr>
            <a:spLocks noGrp="1"/>
          </p:cNvSpPr>
          <p:nvPr>
            <p:ph type="title"/>
          </p:nvPr>
        </p:nvSpPr>
        <p:spPr>
          <a:xfrm>
            <a:off x="578651" y="1122363"/>
            <a:ext cx="11034695" cy="3174690"/>
          </a:xfrm>
        </p:spPr>
        <p:txBody>
          <a:bodyPr vert="horz" lIns="91440" tIns="45720" rIns="91440" bIns="45720" rtlCol="0" anchor="b">
            <a:normAutofit/>
          </a:bodyPr>
          <a:lstStyle/>
          <a:p>
            <a:r>
              <a:rPr lang="en-US" sz="7400" kern="1200">
                <a:solidFill>
                  <a:schemeClr val="tx1"/>
                </a:solidFill>
                <a:latin typeface="+mj-lt"/>
                <a:ea typeface="+mj-ea"/>
                <a:cs typeface="+mj-cs"/>
              </a:rPr>
              <a:t>Providing appropriate accommodations and supports to students</a:t>
            </a:r>
          </a:p>
        </p:txBody>
      </p:sp>
      <p:sp>
        <p:nvSpPr>
          <p:cNvPr id="3" name="Text Placeholder 2">
            <a:extLst>
              <a:ext uri="{FF2B5EF4-FFF2-40B4-BE49-F238E27FC236}">
                <a16:creationId xmlns:a16="http://schemas.microsoft.com/office/drawing/2014/main" id="{685FE1A9-0BA0-447D-B9DA-51DD77C55B1F}"/>
              </a:ext>
            </a:extLst>
          </p:cNvPr>
          <p:cNvSpPr>
            <a:spLocks noGrp="1"/>
          </p:cNvSpPr>
          <p:nvPr>
            <p:ph type="body" idx="1"/>
          </p:nvPr>
        </p:nvSpPr>
        <p:spPr>
          <a:xfrm>
            <a:off x="578651" y="4723637"/>
            <a:ext cx="11034695" cy="1481396"/>
          </a:xfrm>
        </p:spPr>
        <p:txBody>
          <a:bodyPr vert="horz" lIns="91440" tIns="45720" rIns="91440" bIns="45720" rtlCol="0">
            <a:normAutofit/>
          </a:bodyPr>
          <a:lstStyle/>
          <a:p>
            <a:r>
              <a:rPr lang="en-US" sz="2800" kern="1200">
                <a:solidFill>
                  <a:schemeClr val="tx1"/>
                </a:solidFill>
                <a:latin typeface="+mn-lt"/>
                <a:ea typeface="+mn-ea"/>
                <a:cs typeface="+mn-cs"/>
              </a:rPr>
              <a:t>Accommodating test administration</a:t>
            </a:r>
          </a:p>
        </p:txBody>
      </p:sp>
      <p:sp>
        <p:nvSpPr>
          <p:cNvPr id="6"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197730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7AB0-DBD8-4284-9B84-7034A09E4A59}"/>
              </a:ext>
            </a:extLst>
          </p:cNvPr>
          <p:cNvSpPr>
            <a:spLocks noGrp="1"/>
          </p:cNvSpPr>
          <p:nvPr>
            <p:ph type="title"/>
          </p:nvPr>
        </p:nvSpPr>
        <p:spPr/>
        <p:txBody>
          <a:bodyPr/>
          <a:lstStyle/>
          <a:p>
            <a:r>
              <a:rPr lang="en-US">
                <a:cs typeface="Calibri Light"/>
              </a:rPr>
              <a:t>What supports are offered?</a:t>
            </a:r>
            <a:endParaRPr lang="en-US"/>
          </a:p>
        </p:txBody>
      </p:sp>
      <p:pic>
        <p:nvPicPr>
          <p:cNvPr id="4" name="Picture 4">
            <a:extLst>
              <a:ext uri="{FF2B5EF4-FFF2-40B4-BE49-F238E27FC236}">
                <a16:creationId xmlns:a16="http://schemas.microsoft.com/office/drawing/2014/main" id="{13000AC1-2B63-408A-89A9-A6099970D41C}"/>
              </a:ext>
            </a:extLst>
          </p:cNvPr>
          <p:cNvPicPr>
            <a:picLocks noGrp="1" noChangeAspect="1"/>
          </p:cNvPicPr>
          <p:nvPr>
            <p:ph idx="1"/>
          </p:nvPr>
        </p:nvPicPr>
        <p:blipFill>
          <a:blip r:embed="rId2"/>
          <a:stretch>
            <a:fillRect/>
          </a:stretch>
        </p:blipFill>
        <p:spPr>
          <a:xfrm>
            <a:off x="2006182" y="2016095"/>
            <a:ext cx="7644898" cy="2220494"/>
          </a:xfrm>
        </p:spPr>
      </p:pic>
      <p:pic>
        <p:nvPicPr>
          <p:cNvPr id="5" name="Picture 5">
            <a:extLst>
              <a:ext uri="{FF2B5EF4-FFF2-40B4-BE49-F238E27FC236}">
                <a16:creationId xmlns:a16="http://schemas.microsoft.com/office/drawing/2014/main" id="{EA4A0895-D00D-4BC9-9026-802C7EAC2963}"/>
              </a:ext>
            </a:extLst>
          </p:cNvPr>
          <p:cNvPicPr>
            <a:picLocks noChangeAspect="1"/>
          </p:cNvPicPr>
          <p:nvPr/>
        </p:nvPicPr>
        <p:blipFill>
          <a:blip r:embed="rId3"/>
          <a:stretch>
            <a:fillRect/>
          </a:stretch>
        </p:blipFill>
        <p:spPr>
          <a:xfrm>
            <a:off x="2010611" y="4239417"/>
            <a:ext cx="7636042" cy="1588947"/>
          </a:xfrm>
          <a:prstGeom prst="rect">
            <a:avLst/>
          </a:prstGeom>
        </p:spPr>
      </p:pic>
    </p:spTree>
    <p:extLst>
      <p:ext uri="{BB962C8B-B14F-4D97-AF65-F5344CB8AC3E}">
        <p14:creationId xmlns:p14="http://schemas.microsoft.com/office/powerpoint/2010/main" val="108645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50F06-1015-4A3E-9529-98E47084DF33}"/>
              </a:ext>
            </a:extLst>
          </p:cNvPr>
          <p:cNvSpPr>
            <a:spLocks noGrp="1"/>
          </p:cNvSpPr>
          <p:nvPr>
            <p:ph type="title"/>
          </p:nvPr>
        </p:nvSpPr>
        <p:spPr>
          <a:xfrm>
            <a:off x="686834" y="591344"/>
            <a:ext cx="3200400" cy="5585619"/>
          </a:xfrm>
        </p:spPr>
        <p:txBody>
          <a:bodyPr>
            <a:normAutofit/>
          </a:bodyPr>
          <a:lstStyle/>
          <a:p>
            <a:r>
              <a:rPr lang="en-US" sz="3400">
                <a:solidFill>
                  <a:srgbClr val="FFFFFF"/>
                </a:solidFill>
                <a:cs typeface="Calibri Light"/>
              </a:rPr>
              <a:t>Roles and Responsibilities: District Test Administrator</a:t>
            </a:r>
            <a:endParaRPr lang="en-US" sz="3400">
              <a:solidFill>
                <a:srgbClr val="FFFFFF"/>
              </a:solidFill>
            </a:endParaRPr>
          </a:p>
        </p:txBody>
      </p:sp>
      <p:sp>
        <p:nvSpPr>
          <p:cNvPr id="27"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4274B514-E2A7-4299-B41E-F4805DA5A613}"/>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a:cs typeface="Calibri"/>
              </a:rPr>
              <a:t>The DA is responsible for:</a:t>
            </a:r>
          </a:p>
          <a:p>
            <a:pPr marL="457200" indent="-457200"/>
            <a:r>
              <a:rPr lang="en-US">
                <a:cs typeface="Calibri"/>
              </a:rPr>
              <a:t>Serving as the local point of contact re: assessments</a:t>
            </a:r>
          </a:p>
          <a:p>
            <a:pPr marL="457200" indent="-457200"/>
            <a:r>
              <a:rPr lang="en-US">
                <a:ea typeface="+mn-lt"/>
                <a:cs typeface="+mn-lt"/>
              </a:rPr>
              <a:t>Disseminating information re: assessments within the SU</a:t>
            </a:r>
          </a:p>
          <a:p>
            <a:pPr marL="457200" indent="-457200"/>
            <a:r>
              <a:rPr lang="en-US">
                <a:ea typeface="+mn-lt"/>
                <a:cs typeface="+mn-lt"/>
              </a:rPr>
              <a:t>Organizing training for SCs</a:t>
            </a:r>
          </a:p>
          <a:p>
            <a:pPr marL="457200" indent="-457200"/>
            <a:r>
              <a:rPr lang="en-US">
                <a:ea typeface="+mn-lt"/>
                <a:cs typeface="+mn-lt"/>
              </a:rPr>
              <a:t>Assuming overall responsibility for implementing assessments in the SU</a:t>
            </a:r>
            <a:endParaRPr lang="en-US">
              <a:cs typeface="Calibri"/>
            </a:endParaRPr>
          </a:p>
          <a:p>
            <a:pPr marL="457200" indent="-457200"/>
            <a:r>
              <a:rPr lang="en-US">
                <a:cs typeface="Calibri"/>
              </a:rPr>
              <a:t>Upload/edit student information in TIDE</a:t>
            </a:r>
          </a:p>
          <a:p>
            <a:endParaRPr lang="en-US">
              <a:cs typeface="Calibri"/>
            </a:endParaRPr>
          </a:p>
          <a:p>
            <a:endParaRPr lang="en-US">
              <a:cs typeface="Calibri"/>
            </a:endParaRPr>
          </a:p>
        </p:txBody>
      </p:sp>
    </p:spTree>
    <p:extLst>
      <p:ext uri="{BB962C8B-B14F-4D97-AF65-F5344CB8AC3E}">
        <p14:creationId xmlns:p14="http://schemas.microsoft.com/office/powerpoint/2010/main" val="1852275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640B3DF-3C1C-49A7-8FA7-EE4A21CB0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C99485-8FAE-44C9-8F9D-F8D19A3631D5}"/>
              </a:ext>
            </a:extLst>
          </p:cNvPr>
          <p:cNvSpPr>
            <a:spLocks noGrp="1"/>
          </p:cNvSpPr>
          <p:nvPr>
            <p:ph type="title"/>
          </p:nvPr>
        </p:nvSpPr>
        <p:spPr>
          <a:xfrm>
            <a:off x="868680" y="1709928"/>
            <a:ext cx="3103427" cy="3520440"/>
          </a:xfrm>
        </p:spPr>
        <p:txBody>
          <a:bodyPr anchor="t">
            <a:normAutofit/>
          </a:bodyPr>
          <a:lstStyle/>
          <a:p>
            <a:r>
              <a:rPr lang="en-US" sz="3200">
                <a:cs typeface="Calibri Light"/>
              </a:rPr>
              <a:t>How are accommodations entered for students?</a:t>
            </a:r>
          </a:p>
        </p:txBody>
      </p:sp>
      <p:sp>
        <p:nvSpPr>
          <p:cNvPr id="7" name="Rectangle 11">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EA4C9B0-4815-4DBE-98B6-07614FC0743F}"/>
              </a:ext>
            </a:extLst>
          </p:cNvPr>
          <p:cNvSpPr>
            <a:spLocks noGrp="1"/>
          </p:cNvSpPr>
          <p:nvPr>
            <p:ph idx="1"/>
          </p:nvPr>
        </p:nvSpPr>
        <p:spPr>
          <a:xfrm>
            <a:off x="4962222" y="1709928"/>
            <a:ext cx="6730944" cy="4095449"/>
          </a:xfrm>
        </p:spPr>
        <p:txBody>
          <a:bodyPr vert="horz" lIns="91440" tIns="45720" rIns="91440" bIns="45720" rtlCol="0">
            <a:normAutofit/>
          </a:bodyPr>
          <a:lstStyle/>
          <a:p>
            <a:r>
              <a:rPr lang="en-US" sz="2000">
                <a:ea typeface="+mn-lt"/>
                <a:cs typeface="+mn-lt"/>
              </a:rPr>
              <a:t>DAs and SCs can set embedded and non-embedded designated supports and accommodations in TIDE. Designated supports and accommodations must be set in TIDE prior to starting a test session. </a:t>
            </a:r>
          </a:p>
          <a:p>
            <a:r>
              <a:rPr lang="en-US" sz="2000">
                <a:ea typeface="+mn-lt"/>
                <a:cs typeface="+mn-lt"/>
              </a:rPr>
              <a:t>For additional information about the availability of designated supports and accommodations, refer to the </a:t>
            </a:r>
            <a:r>
              <a:rPr lang="en-US" sz="2000">
                <a:ea typeface="+mn-lt"/>
                <a:cs typeface="+mn-lt"/>
                <a:hlinkClick r:id="rId2"/>
              </a:rPr>
              <a:t>Usability, Accessibility, and Accommodations Guidelines</a:t>
            </a:r>
            <a:r>
              <a:rPr lang="en-US" sz="2000">
                <a:ea typeface="+mn-lt"/>
                <a:cs typeface="+mn-lt"/>
              </a:rPr>
              <a:t>. For information on updating student settings, refer to the TIDE User Guide. The TA User Guide also contains information on how to use some of these settings.</a:t>
            </a:r>
            <a:endParaRPr lang="en-US" sz="2000">
              <a:cs typeface="Calibri"/>
            </a:endParaRPr>
          </a:p>
        </p:txBody>
      </p:sp>
    </p:spTree>
    <p:extLst>
      <p:ext uri="{BB962C8B-B14F-4D97-AF65-F5344CB8AC3E}">
        <p14:creationId xmlns:p14="http://schemas.microsoft.com/office/powerpoint/2010/main" val="807277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E0B80B-53B4-460C-A5C3-0B7ACA4E271E}"/>
              </a:ext>
            </a:extLst>
          </p:cNvPr>
          <p:cNvSpPr>
            <a:spLocks noGrp="1"/>
          </p:cNvSpPr>
          <p:nvPr>
            <p:ph type="title"/>
          </p:nvPr>
        </p:nvSpPr>
        <p:spPr>
          <a:xfrm>
            <a:off x="841247" y="978619"/>
            <a:ext cx="3410712" cy="1106424"/>
          </a:xfrm>
        </p:spPr>
        <p:txBody>
          <a:bodyPr>
            <a:normAutofit/>
          </a:bodyPr>
          <a:lstStyle/>
          <a:p>
            <a:r>
              <a:rPr lang="en-US" sz="2400">
                <a:cs typeface="Calibri Light"/>
              </a:rPr>
              <a:t>Are students required to use accommodations?</a:t>
            </a:r>
            <a:endParaRPr lang="en-US" sz="2400"/>
          </a:p>
        </p:txBody>
      </p:sp>
      <p:sp>
        <p:nvSpPr>
          <p:cNvPr id="26" name="Rectangle 2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683D647-4053-4724-9F33-A062B7ACF81C}"/>
              </a:ext>
            </a:extLst>
          </p:cNvPr>
          <p:cNvSpPr>
            <a:spLocks noGrp="1"/>
          </p:cNvSpPr>
          <p:nvPr>
            <p:ph idx="1"/>
          </p:nvPr>
        </p:nvSpPr>
        <p:spPr>
          <a:xfrm>
            <a:off x="841248" y="2252870"/>
            <a:ext cx="3412219" cy="3560251"/>
          </a:xfrm>
        </p:spPr>
        <p:txBody>
          <a:bodyPr vert="horz" lIns="91440" tIns="45720" rIns="91440" bIns="45720" rtlCol="0">
            <a:normAutofit/>
          </a:bodyPr>
          <a:lstStyle/>
          <a:p>
            <a:r>
              <a:rPr lang="en-US" sz="1700">
                <a:cs typeface="Calibri"/>
              </a:rPr>
              <a:t>Students must be offered accommodations listed in the IEP but can refuse to use them</a:t>
            </a:r>
          </a:p>
          <a:p>
            <a:r>
              <a:rPr lang="en-US" sz="1700">
                <a:cs typeface="Calibri"/>
              </a:rPr>
              <a:t>Student cannot be denied an approved testing accommodation.</a:t>
            </a:r>
          </a:p>
          <a:p>
            <a:r>
              <a:rPr lang="en-US" sz="1700">
                <a:cs typeface="Calibri"/>
              </a:rPr>
              <a:t>Students must be trained on how to use the accommodations assigned.</a:t>
            </a:r>
          </a:p>
          <a:p>
            <a:pPr lvl="1" indent="-285750"/>
            <a:r>
              <a:rPr lang="en-US" sz="1700">
                <a:cs typeface="Calibri"/>
              </a:rPr>
              <a:t>Training Tests</a:t>
            </a:r>
          </a:p>
          <a:p>
            <a:pPr lvl="1" indent="-285750"/>
            <a:r>
              <a:rPr lang="en-US" sz="1700">
                <a:cs typeface="Calibri"/>
              </a:rPr>
              <a:t>Practice Tests</a:t>
            </a:r>
          </a:p>
        </p:txBody>
      </p:sp>
      <p:pic>
        <p:nvPicPr>
          <p:cNvPr id="8" name="Picture 8">
            <a:extLst>
              <a:ext uri="{FF2B5EF4-FFF2-40B4-BE49-F238E27FC236}">
                <a16:creationId xmlns:a16="http://schemas.microsoft.com/office/drawing/2014/main" id="{2F21495E-4296-4744-B301-19C8C55EC854}"/>
              </a:ext>
            </a:extLst>
          </p:cNvPr>
          <p:cNvPicPr>
            <a:picLocks noChangeAspect="1"/>
          </p:cNvPicPr>
          <p:nvPr/>
        </p:nvPicPr>
        <p:blipFill rotWithShape="1">
          <a:blip r:embed="rId2"/>
          <a:srcRect l="3288" r="2" b="2"/>
          <a:stretch/>
        </p:blipFill>
        <p:spPr>
          <a:xfrm>
            <a:off x="5120640" y="1134639"/>
            <a:ext cx="6656832" cy="4488137"/>
          </a:xfrm>
          <a:prstGeom prst="rect">
            <a:avLst/>
          </a:prstGeom>
        </p:spPr>
      </p:pic>
    </p:spTree>
    <p:extLst>
      <p:ext uri="{BB962C8B-B14F-4D97-AF65-F5344CB8AC3E}">
        <p14:creationId xmlns:p14="http://schemas.microsoft.com/office/powerpoint/2010/main" val="3889976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B6C0-8B35-4BBF-BF29-40E98E5A00FB}"/>
              </a:ext>
            </a:extLst>
          </p:cNvPr>
          <p:cNvSpPr>
            <a:spLocks noGrp="1"/>
          </p:cNvSpPr>
          <p:nvPr>
            <p:ph type="title"/>
          </p:nvPr>
        </p:nvSpPr>
        <p:spPr>
          <a:xfrm>
            <a:off x="635000" y="640823"/>
            <a:ext cx="3418659" cy="5583148"/>
          </a:xfrm>
        </p:spPr>
        <p:txBody>
          <a:bodyPr anchor="ctr">
            <a:normAutofit/>
          </a:bodyPr>
          <a:lstStyle/>
          <a:p>
            <a:r>
              <a:rPr lang="en-US" sz="3400">
                <a:cs typeface="Calibri Light"/>
              </a:rPr>
              <a:t>How can I become trained on properly administering accommodations?</a:t>
            </a:r>
            <a:endParaRPr lang="en-US" sz="3400"/>
          </a:p>
        </p:txBody>
      </p:sp>
      <p:graphicFrame>
        <p:nvGraphicFramePr>
          <p:cNvPr id="14" name="Content Placeholder 2">
            <a:extLst>
              <a:ext uri="{FF2B5EF4-FFF2-40B4-BE49-F238E27FC236}">
                <a16:creationId xmlns:a16="http://schemas.microsoft.com/office/drawing/2014/main" id="{9DA10F1D-DC96-4F37-985F-B7031D1062D3}"/>
              </a:ext>
            </a:extLst>
          </p:cNvPr>
          <p:cNvGraphicFramePr>
            <a:graphicFrameLocks noGrp="1"/>
          </p:cNvGraphicFramePr>
          <p:nvPr>
            <p:ph idx="1"/>
            <p:extLst>
              <p:ext uri="{D42A27DB-BD31-4B8C-83A1-F6EECF244321}">
                <p14:modId xmlns:p14="http://schemas.microsoft.com/office/powerpoint/2010/main" val="15410420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302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65AB-13B5-4EAD-BF16-D68E70A78E34}"/>
              </a:ext>
            </a:extLst>
          </p:cNvPr>
          <p:cNvSpPr>
            <a:spLocks noGrp="1"/>
          </p:cNvSpPr>
          <p:nvPr>
            <p:ph type="title"/>
          </p:nvPr>
        </p:nvSpPr>
        <p:spPr>
          <a:xfrm>
            <a:off x="524741" y="620392"/>
            <a:ext cx="3808268" cy="5504688"/>
          </a:xfrm>
        </p:spPr>
        <p:txBody>
          <a:bodyPr>
            <a:normAutofit/>
          </a:bodyPr>
          <a:lstStyle/>
          <a:p>
            <a:r>
              <a:rPr lang="en-US" sz="3800">
                <a:cs typeface="Calibri Light"/>
              </a:rPr>
              <a:t>How can I maintain test security while administering non-embedded accommodations?</a:t>
            </a:r>
            <a:endParaRPr lang="en-US" sz="3800"/>
          </a:p>
        </p:txBody>
      </p:sp>
      <p:graphicFrame>
        <p:nvGraphicFramePr>
          <p:cNvPr id="5" name="Content Placeholder 2">
            <a:extLst>
              <a:ext uri="{FF2B5EF4-FFF2-40B4-BE49-F238E27FC236}">
                <a16:creationId xmlns:a16="http://schemas.microsoft.com/office/drawing/2014/main" id="{F6CA4A2C-38AF-42EE-9B5F-AEFA403ABF79}"/>
              </a:ext>
            </a:extLst>
          </p:cNvPr>
          <p:cNvGraphicFramePr>
            <a:graphicFrameLocks noGrp="1"/>
          </p:cNvGraphicFramePr>
          <p:nvPr>
            <p:ph idx="1"/>
            <p:extLst>
              <p:ext uri="{D42A27DB-BD31-4B8C-83A1-F6EECF244321}">
                <p14:modId xmlns:p14="http://schemas.microsoft.com/office/powerpoint/2010/main" val="36457121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05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430ED8-0D58-4847-8DD4-3FAA8D076EC9}"/>
              </a:ext>
            </a:extLst>
          </p:cNvPr>
          <p:cNvSpPr>
            <a:spLocks noGrp="1"/>
          </p:cNvSpPr>
          <p:nvPr>
            <p:ph type="title"/>
          </p:nvPr>
        </p:nvSpPr>
        <p:spPr>
          <a:xfrm>
            <a:off x="1115568" y="548640"/>
            <a:ext cx="10168128" cy="1179576"/>
          </a:xfrm>
        </p:spPr>
        <p:txBody>
          <a:bodyPr>
            <a:normAutofit/>
          </a:bodyPr>
          <a:lstStyle/>
          <a:p>
            <a:r>
              <a:rPr lang="en-US" sz="3700">
                <a:cs typeface="Calibri Light"/>
              </a:rPr>
              <a:t>How do I know if a student should take the general assessment or the alternate assessment?</a:t>
            </a:r>
            <a:endParaRPr lang="en-US" sz="37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B2CC78B-F6A5-480C-91F8-3B581670D240}"/>
              </a:ext>
            </a:extLst>
          </p:cNvPr>
          <p:cNvSpPr>
            <a:spLocks noGrp="1"/>
          </p:cNvSpPr>
          <p:nvPr>
            <p:ph idx="1"/>
          </p:nvPr>
        </p:nvSpPr>
        <p:spPr>
          <a:xfrm>
            <a:off x="1115568" y="2481943"/>
            <a:ext cx="10168128" cy="3695020"/>
          </a:xfrm>
        </p:spPr>
        <p:txBody>
          <a:bodyPr vert="horz" lIns="91440" tIns="45720" rIns="91440" bIns="45720" rtlCol="0">
            <a:normAutofit/>
          </a:bodyPr>
          <a:lstStyle/>
          <a:p>
            <a:r>
              <a:rPr lang="en-US" sz="2200">
                <a:cs typeface="Calibri" panose="020F0502020204030204"/>
              </a:rPr>
              <a:t>The decision on how to assess a student is an IEP Team decision guided by the </a:t>
            </a:r>
            <a:r>
              <a:rPr lang="en-US" sz="2200">
                <a:cs typeface="Calibri" panose="020F0502020204030204"/>
                <a:hlinkClick r:id="rId2"/>
              </a:rPr>
              <a:t>State's Eligibility Criteria Checklist.</a:t>
            </a:r>
          </a:p>
          <a:p>
            <a:pPr marL="0" indent="0">
              <a:buNone/>
            </a:pPr>
            <a:endParaRPr lang="en-US" sz="2200">
              <a:cs typeface="Calibri" panose="020F0502020204030204"/>
            </a:endParaRPr>
          </a:p>
          <a:p>
            <a:r>
              <a:rPr lang="en-US" sz="2200">
                <a:cs typeface="Calibri" panose="020F0502020204030204"/>
              </a:rPr>
              <a:t>View: </a:t>
            </a:r>
            <a:r>
              <a:rPr lang="en-US" sz="2200">
                <a:cs typeface="Calibri" panose="020F0502020204030204"/>
                <a:hlinkClick r:id="rId3"/>
              </a:rPr>
              <a:t>VTAA Test Selection Process &amp; LCI Training</a:t>
            </a:r>
            <a:r>
              <a:rPr lang="en-US" sz="2200">
                <a:cs typeface="Calibri" panose="020F0502020204030204"/>
              </a:rPr>
              <a:t> video</a:t>
            </a:r>
          </a:p>
          <a:p>
            <a:endParaRPr lang="en-US" sz="2200">
              <a:cs typeface="Calibri" panose="020F0502020204030204"/>
            </a:endParaRPr>
          </a:p>
          <a:p>
            <a:pPr marL="0" indent="0">
              <a:buNone/>
            </a:pPr>
            <a:endParaRPr lang="en-US" sz="2200">
              <a:cs typeface="Calibri" panose="020F0502020204030204"/>
            </a:endParaRPr>
          </a:p>
        </p:txBody>
      </p:sp>
    </p:spTree>
    <p:extLst>
      <p:ext uri="{BB962C8B-B14F-4D97-AF65-F5344CB8AC3E}">
        <p14:creationId xmlns:p14="http://schemas.microsoft.com/office/powerpoint/2010/main" val="1698335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41426-1B0A-4098-B0B1-E93227920853}"/>
              </a:ext>
            </a:extLst>
          </p:cNvPr>
          <p:cNvSpPr>
            <a:spLocks noGrp="1"/>
          </p:cNvSpPr>
          <p:nvPr>
            <p:ph type="title"/>
          </p:nvPr>
        </p:nvSpPr>
        <p:spPr>
          <a:xfrm>
            <a:off x="841248" y="941832"/>
            <a:ext cx="10506456" cy="1901952"/>
          </a:xfrm>
        </p:spPr>
        <p:txBody>
          <a:bodyPr anchor="b">
            <a:normAutofit/>
          </a:bodyPr>
          <a:lstStyle/>
          <a:p>
            <a:r>
              <a:rPr lang="en-US" sz="4600">
                <a:cs typeface="Calibri Light"/>
              </a:rPr>
              <a:t>Who do I contact if I have questions about accommodations and accessibility?</a:t>
            </a:r>
            <a:endParaRPr lang="en-US" sz="4600"/>
          </a:p>
        </p:txBody>
      </p:sp>
      <p:sp>
        <p:nvSpPr>
          <p:cNvPr id="13" name="Rectangle 15">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7">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A2F453E-6137-4538-AC03-75332A3B161D}"/>
              </a:ext>
            </a:extLst>
          </p:cNvPr>
          <p:cNvSpPr>
            <a:spLocks noGrp="1"/>
          </p:cNvSpPr>
          <p:nvPr>
            <p:ph idx="1"/>
          </p:nvPr>
        </p:nvSpPr>
        <p:spPr>
          <a:xfrm>
            <a:off x="841248" y="3668690"/>
            <a:ext cx="10509504" cy="2503510"/>
          </a:xfrm>
        </p:spPr>
        <p:txBody>
          <a:bodyPr vert="horz" lIns="91440" tIns="45720" rIns="91440" bIns="45720" rtlCol="0">
            <a:normAutofit/>
          </a:bodyPr>
          <a:lstStyle/>
          <a:p>
            <a:r>
              <a:rPr lang="en-US" sz="2000" dirty="0">
                <a:ea typeface="+mn-lt"/>
                <a:cs typeface="+mn-lt"/>
              </a:rPr>
              <a:t>First, consult existing documentation (TCM, TAM, TIDE User Guide, UAAG)</a:t>
            </a:r>
          </a:p>
          <a:p>
            <a:r>
              <a:rPr lang="en-US" sz="2000" dirty="0">
                <a:ea typeface="+mn-lt"/>
                <a:cs typeface="+mn-lt"/>
              </a:rPr>
              <a:t>If answer is not found,</a:t>
            </a:r>
          </a:p>
          <a:p>
            <a:pPr lvl="1"/>
            <a:r>
              <a:rPr lang="en-US" sz="2000" dirty="0">
                <a:ea typeface="+mn-lt"/>
                <a:cs typeface="+mn-lt"/>
              </a:rPr>
              <a:t>TAs should contact the SC</a:t>
            </a:r>
          </a:p>
          <a:p>
            <a:pPr lvl="1"/>
            <a:r>
              <a:rPr lang="en-US" sz="2000" dirty="0">
                <a:ea typeface="+mn-lt"/>
                <a:cs typeface="+mn-lt"/>
              </a:rPr>
              <a:t>SCs should contact the DA for the SU</a:t>
            </a:r>
          </a:p>
          <a:p>
            <a:pPr lvl="1"/>
            <a:r>
              <a:rPr lang="en-US" sz="2000" dirty="0">
                <a:ea typeface="+mn-lt"/>
                <a:cs typeface="+mn-lt"/>
              </a:rPr>
              <a:t>DAs should contact the AOE</a:t>
            </a:r>
            <a:endParaRPr lang="en-US" sz="2000" dirty="0"/>
          </a:p>
        </p:txBody>
      </p:sp>
    </p:spTree>
    <p:extLst>
      <p:ext uri="{BB962C8B-B14F-4D97-AF65-F5344CB8AC3E}">
        <p14:creationId xmlns:p14="http://schemas.microsoft.com/office/powerpoint/2010/main" val="3207633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B923-946E-4E50-9827-9BDA8A2579FC}"/>
              </a:ext>
            </a:extLst>
          </p:cNvPr>
          <p:cNvSpPr>
            <a:spLocks noGrp="1"/>
          </p:cNvSpPr>
          <p:nvPr>
            <p:ph type="title"/>
          </p:nvPr>
        </p:nvSpPr>
        <p:spPr>
          <a:xfrm>
            <a:off x="524741" y="620392"/>
            <a:ext cx="3808268" cy="5504688"/>
          </a:xfrm>
        </p:spPr>
        <p:txBody>
          <a:bodyPr>
            <a:normAutofit/>
          </a:bodyPr>
          <a:lstStyle/>
          <a:p>
            <a:r>
              <a:rPr lang="en-US" sz="6000">
                <a:solidFill>
                  <a:schemeClr val="accent5"/>
                </a:solidFill>
                <a:cs typeface="Calibri Light"/>
              </a:rPr>
              <a:t>Resources</a:t>
            </a:r>
          </a:p>
        </p:txBody>
      </p:sp>
      <p:graphicFrame>
        <p:nvGraphicFramePr>
          <p:cNvPr id="5" name="Content Placeholder 2">
            <a:extLst>
              <a:ext uri="{FF2B5EF4-FFF2-40B4-BE49-F238E27FC236}">
                <a16:creationId xmlns:a16="http://schemas.microsoft.com/office/drawing/2014/main" id="{6241E2D0-1A8B-4A4F-9489-E8A3A33EBCF1}"/>
              </a:ext>
            </a:extLst>
          </p:cNvPr>
          <p:cNvGraphicFramePr>
            <a:graphicFrameLocks noGrp="1"/>
          </p:cNvGraphicFramePr>
          <p:nvPr>
            <p:ph idx="1"/>
            <p:extLst>
              <p:ext uri="{D42A27DB-BD31-4B8C-83A1-F6EECF244321}">
                <p14:modId xmlns:p14="http://schemas.microsoft.com/office/powerpoint/2010/main" val="178192697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10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C15AB-BD67-49B6-81C6-2ABC9FA2A9E4}"/>
              </a:ext>
            </a:extLst>
          </p:cNvPr>
          <p:cNvSpPr>
            <a:spLocks noGrp="1"/>
          </p:cNvSpPr>
          <p:nvPr>
            <p:ph type="title"/>
          </p:nvPr>
        </p:nvSpPr>
        <p:spPr>
          <a:xfrm>
            <a:off x="686834" y="591344"/>
            <a:ext cx="3200400" cy="5585619"/>
          </a:xfrm>
        </p:spPr>
        <p:txBody>
          <a:bodyPr>
            <a:normAutofit/>
          </a:bodyPr>
          <a:lstStyle/>
          <a:p>
            <a:r>
              <a:rPr lang="en-US" sz="3400" dirty="0">
                <a:solidFill>
                  <a:srgbClr val="FFFFFF"/>
                </a:solidFill>
                <a:cs typeface="Calibri Light"/>
              </a:rPr>
              <a:t>Roles and Responsibilities: School Test Coordinator (SC)</a:t>
            </a:r>
          </a:p>
        </p:txBody>
      </p:sp>
      <p:sp>
        <p:nvSpPr>
          <p:cNvPr id="13"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B21A28D-ABD7-4B45-B6A2-6FE8ED616323}"/>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spcBef>
                <a:spcPts val="0"/>
              </a:spcBef>
              <a:spcAft>
                <a:spcPts val="600"/>
              </a:spcAft>
              <a:buNone/>
            </a:pPr>
            <a:r>
              <a:rPr lang="en-US" sz="1500">
                <a:ea typeface="+mn-lt"/>
                <a:cs typeface="+mn-lt"/>
              </a:rPr>
              <a:t>The SC is responsible for:</a:t>
            </a:r>
            <a:endParaRPr lang="en-US" sz="1500"/>
          </a:p>
          <a:p>
            <a:pPr marL="285750" indent="-285750">
              <a:spcBef>
                <a:spcPts val="0"/>
              </a:spcBef>
              <a:spcAft>
                <a:spcPts val="600"/>
              </a:spcAft>
              <a:buFont typeface="Arial,Sans-Serif" panose="020B0604020202020204" pitchFamily="34" charset="0"/>
            </a:pPr>
            <a:r>
              <a:rPr lang="en-US" sz="1500">
                <a:ea typeface="+mn-lt"/>
                <a:cs typeface="+mn-lt"/>
              </a:rPr>
              <a:t>Coordinating the administration of assessments</a:t>
            </a:r>
          </a:p>
          <a:p>
            <a:pPr marL="285750" indent="-285750">
              <a:spcBef>
                <a:spcPts val="0"/>
              </a:spcBef>
              <a:spcAft>
                <a:spcPts val="600"/>
              </a:spcAft>
              <a:buFont typeface="Arial,Sans-Serif" panose="020B0604020202020204" pitchFamily="34" charset="0"/>
            </a:pPr>
            <a:r>
              <a:rPr lang="en-US" sz="1500">
                <a:ea typeface="+mn-lt"/>
                <a:cs typeface="+mn-lt"/>
              </a:rPr>
              <a:t>Ensuring that testing within the school is conducted in accordance with the test procedures documented in testing manuals and user guides</a:t>
            </a:r>
          </a:p>
          <a:p>
            <a:pPr marL="285750" indent="-285750">
              <a:spcBef>
                <a:spcPts val="0"/>
              </a:spcBef>
              <a:spcAft>
                <a:spcPts val="600"/>
              </a:spcAft>
              <a:buFont typeface="Arial,Sans-Serif" panose="020B0604020202020204" pitchFamily="34" charset="0"/>
            </a:pPr>
            <a:r>
              <a:rPr lang="en-US" sz="1500">
                <a:ea typeface="+mn-lt"/>
                <a:cs typeface="+mn-lt"/>
              </a:rPr>
              <a:t>Establishing test schedules based on the State's assessment window</a:t>
            </a:r>
          </a:p>
          <a:p>
            <a:pPr marL="285750" indent="-285750">
              <a:spcBef>
                <a:spcPts val="0"/>
              </a:spcBef>
              <a:spcAft>
                <a:spcPts val="600"/>
              </a:spcAft>
              <a:buFont typeface="Arial,Sans-Serif" panose="020B0604020202020204" pitchFamily="34" charset="0"/>
            </a:pPr>
            <a:r>
              <a:rPr lang="en-US" sz="1500">
                <a:ea typeface="+mn-lt"/>
                <a:cs typeface="+mn-lt"/>
              </a:rPr>
              <a:t>Working with technology staff to ensure timely computer setup and installations</a:t>
            </a:r>
          </a:p>
          <a:p>
            <a:pPr marL="285750" indent="-285750">
              <a:spcBef>
                <a:spcPts val="0"/>
              </a:spcBef>
              <a:spcAft>
                <a:spcPts val="600"/>
              </a:spcAft>
              <a:buFont typeface="Arial,Sans-Serif" panose="020B0604020202020204" pitchFamily="34" charset="0"/>
            </a:pPr>
            <a:r>
              <a:rPr lang="en-US" sz="1500">
                <a:ea typeface="+mn-lt"/>
                <a:cs typeface="+mn-lt"/>
              </a:rPr>
              <a:t>Ensuring that student information in TIDE is correct and test settings for designated supports and accommodations are applied</a:t>
            </a:r>
          </a:p>
          <a:p>
            <a:pPr marL="285750" indent="-285750">
              <a:spcBef>
                <a:spcPts val="0"/>
              </a:spcBef>
              <a:spcAft>
                <a:spcPts val="600"/>
              </a:spcAft>
              <a:buFont typeface="Arial,Sans-Serif" panose="020B0604020202020204" pitchFamily="34" charset="0"/>
            </a:pPr>
            <a:r>
              <a:rPr lang="en-US" sz="1500">
                <a:ea typeface="+mn-lt"/>
                <a:cs typeface="+mn-lt"/>
              </a:rPr>
              <a:t>Identifying students who may require designated supports and test accommodations and ensuring that testing for these students is done properly and securely</a:t>
            </a:r>
          </a:p>
          <a:p>
            <a:pPr marL="285750" indent="-285750">
              <a:spcBef>
                <a:spcPts val="0"/>
              </a:spcBef>
              <a:spcAft>
                <a:spcPts val="600"/>
              </a:spcAft>
              <a:buFont typeface="Arial,Sans-Serif" panose="020B0604020202020204" pitchFamily="34" charset="0"/>
            </a:pPr>
            <a:r>
              <a:rPr lang="en-US" sz="1500">
                <a:ea typeface="+mn-lt"/>
                <a:cs typeface="+mn-lt"/>
              </a:rPr>
              <a:t>Attending all district trainings and reviewing all manuals and guides for testing</a:t>
            </a:r>
          </a:p>
          <a:p>
            <a:pPr marL="285750" indent="-285750">
              <a:spcBef>
                <a:spcPts val="0"/>
              </a:spcBef>
              <a:spcAft>
                <a:spcPts val="600"/>
              </a:spcAft>
              <a:buFont typeface="Arial,Sans-Serif" panose="020B0604020202020204" pitchFamily="34" charset="0"/>
            </a:pPr>
            <a:r>
              <a:rPr lang="en-US" sz="1500">
                <a:ea typeface="+mn-lt"/>
                <a:cs typeface="+mn-lt"/>
              </a:rPr>
              <a:t>Ensuring all TAS attend school or district training and review online training modules posted on the portal</a:t>
            </a:r>
          </a:p>
          <a:p>
            <a:pPr marL="285750" indent="-285750">
              <a:spcBef>
                <a:spcPts val="0"/>
              </a:spcBef>
              <a:spcAft>
                <a:spcPts val="600"/>
              </a:spcAft>
              <a:buFont typeface="Arial,Sans-Serif" panose="020B0604020202020204" pitchFamily="34" charset="0"/>
            </a:pPr>
            <a:r>
              <a:rPr lang="en-US" sz="1500">
                <a:ea typeface="+mn-lt"/>
                <a:cs typeface="+mn-lt"/>
              </a:rPr>
              <a:t>Establish a secure testing environment</a:t>
            </a:r>
          </a:p>
          <a:p>
            <a:pPr marL="285750" indent="-285750">
              <a:spcBef>
                <a:spcPts val="0"/>
              </a:spcBef>
              <a:spcAft>
                <a:spcPts val="600"/>
              </a:spcAft>
              <a:buFont typeface="Arial,Sans-Serif" panose="020B0604020202020204" pitchFamily="34" charset="0"/>
            </a:pPr>
            <a:r>
              <a:rPr lang="en-US" sz="1500">
                <a:ea typeface="+mn-lt"/>
                <a:cs typeface="+mn-lt"/>
              </a:rPr>
              <a:t>Monitor secure administration of the test</a:t>
            </a:r>
          </a:p>
          <a:p>
            <a:pPr marL="285750" indent="-285750">
              <a:spcBef>
                <a:spcPts val="0"/>
              </a:spcBef>
              <a:spcAft>
                <a:spcPts val="600"/>
              </a:spcAft>
              <a:buFont typeface="Arial,Sans-Serif" panose="020B0604020202020204" pitchFamily="34" charset="0"/>
            </a:pPr>
            <a:r>
              <a:rPr lang="en-US" sz="1500">
                <a:ea typeface="+mn-lt"/>
                <a:cs typeface="+mn-lt"/>
              </a:rPr>
              <a:t>Monitor testing progress, ensuring that all students participate</a:t>
            </a:r>
          </a:p>
          <a:p>
            <a:pPr marL="285750" indent="-285750">
              <a:spcBef>
                <a:spcPts val="0"/>
              </a:spcBef>
              <a:spcAft>
                <a:spcPts val="600"/>
              </a:spcAft>
              <a:buFont typeface="Arial,Sans-Serif" panose="020B0604020202020204" pitchFamily="34" charset="0"/>
            </a:pPr>
            <a:r>
              <a:rPr lang="en-US" sz="1500">
                <a:ea typeface="+mn-lt"/>
                <a:cs typeface="+mn-lt"/>
              </a:rPr>
              <a:t>Investigate and report test security incidences</a:t>
            </a:r>
          </a:p>
          <a:p>
            <a:pPr marL="285750" indent="-285750">
              <a:spcBef>
                <a:spcPts val="0"/>
              </a:spcBef>
              <a:spcAft>
                <a:spcPts val="600"/>
              </a:spcAft>
              <a:buFont typeface="Arial,Sans-Serif" panose="020B0604020202020204" pitchFamily="34" charset="0"/>
            </a:pPr>
            <a:r>
              <a:rPr lang="en-US" sz="1500">
                <a:ea typeface="+mn-lt"/>
                <a:cs typeface="+mn-lt"/>
              </a:rPr>
              <a:t>Attend to any secure testing materials in accordance with policy documented within testing manuals</a:t>
            </a:r>
          </a:p>
        </p:txBody>
      </p:sp>
    </p:spTree>
    <p:extLst>
      <p:ext uri="{BB962C8B-B14F-4D97-AF65-F5344CB8AC3E}">
        <p14:creationId xmlns:p14="http://schemas.microsoft.com/office/powerpoint/2010/main" val="403720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C15AB-BD67-49B6-81C6-2ABC9FA2A9E4}"/>
              </a:ext>
            </a:extLst>
          </p:cNvPr>
          <p:cNvSpPr>
            <a:spLocks noGrp="1"/>
          </p:cNvSpPr>
          <p:nvPr>
            <p:ph type="title"/>
          </p:nvPr>
        </p:nvSpPr>
        <p:spPr>
          <a:xfrm>
            <a:off x="686834" y="591344"/>
            <a:ext cx="3200400" cy="5585619"/>
          </a:xfrm>
        </p:spPr>
        <p:txBody>
          <a:bodyPr>
            <a:normAutofit/>
          </a:bodyPr>
          <a:lstStyle/>
          <a:p>
            <a:r>
              <a:rPr lang="en-US" sz="3400">
                <a:solidFill>
                  <a:srgbClr val="FFFFFF"/>
                </a:solidFill>
                <a:cs typeface="Calibri Light"/>
              </a:rPr>
              <a:t>Roles and Responsibilities: Teacher (TE)</a:t>
            </a:r>
          </a:p>
        </p:txBody>
      </p:sp>
      <p:sp>
        <p:nvSpPr>
          <p:cNvPr id="9"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B21A28D-ABD7-4B45-B6A2-6FE8ED616323}"/>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spcBef>
                <a:spcPts val="0"/>
              </a:spcBef>
              <a:spcAft>
                <a:spcPts val="600"/>
              </a:spcAft>
              <a:buNone/>
            </a:pPr>
            <a:r>
              <a:rPr lang="en-US" sz="2000">
                <a:ea typeface="+mn-lt"/>
                <a:cs typeface="+mn-lt"/>
              </a:rPr>
              <a:t>Anyone with the Teachers (TE) designation is responsible for:</a:t>
            </a:r>
          </a:p>
          <a:p>
            <a:pPr marL="285750" indent="-285750">
              <a:spcBef>
                <a:spcPts val="0"/>
              </a:spcBef>
              <a:spcAft>
                <a:spcPts val="600"/>
              </a:spcAft>
              <a:buFont typeface="Arial,Sans-Serif"/>
            </a:pPr>
            <a:r>
              <a:rPr lang="en-US" sz="2000">
                <a:ea typeface="+mn-lt"/>
                <a:cs typeface="+mn-lt"/>
              </a:rPr>
              <a:t>Completing test administration training and reviewing all manuals and guides for assessments</a:t>
            </a:r>
          </a:p>
          <a:p>
            <a:pPr marL="285750" indent="-285750">
              <a:spcBef>
                <a:spcPts val="0"/>
              </a:spcBef>
              <a:spcAft>
                <a:spcPts val="600"/>
              </a:spcAft>
              <a:buFont typeface="Arial,Sans-Serif"/>
            </a:pPr>
            <a:r>
              <a:rPr lang="en-US" sz="2000">
                <a:ea typeface="+mn-lt"/>
                <a:cs typeface="+mn-lt"/>
              </a:rPr>
              <a:t>Viewing student information prior to testing to ensure that the correct student receives the proper test with the appropriate supports</a:t>
            </a:r>
          </a:p>
          <a:p>
            <a:pPr marL="285750" indent="-285750">
              <a:spcBef>
                <a:spcPts val="0"/>
              </a:spcBef>
              <a:spcAft>
                <a:spcPts val="600"/>
              </a:spcAft>
              <a:buFont typeface="Arial,Sans-Serif"/>
            </a:pPr>
            <a:r>
              <a:rPr lang="en-US" sz="2000">
                <a:ea typeface="+mn-lt"/>
                <a:cs typeface="+mn-lt"/>
              </a:rPr>
              <a:t>Reporting any potential data errors to SCs as appropriate</a:t>
            </a:r>
          </a:p>
          <a:p>
            <a:pPr marL="285750" indent="-285750">
              <a:spcBef>
                <a:spcPts val="0"/>
              </a:spcBef>
              <a:spcAft>
                <a:spcPts val="600"/>
              </a:spcAft>
              <a:buFont typeface="Arial,Sans-Serif"/>
            </a:pPr>
            <a:r>
              <a:rPr lang="en-US" sz="2000">
                <a:ea typeface="+mn-lt"/>
                <a:cs typeface="+mn-lt"/>
              </a:rPr>
              <a:t>Administering assessments</a:t>
            </a:r>
          </a:p>
          <a:p>
            <a:pPr marL="285750" indent="-285750">
              <a:spcBef>
                <a:spcPts val="0"/>
              </a:spcBef>
              <a:spcAft>
                <a:spcPts val="600"/>
              </a:spcAft>
              <a:buFont typeface="Arial,Sans-Serif"/>
            </a:pPr>
            <a:r>
              <a:rPr lang="en-US" sz="2000">
                <a:ea typeface="+mn-lt"/>
                <a:cs typeface="+mn-lt"/>
              </a:rPr>
              <a:t>Reporting potential test security incidents to the SC in a manner consistent with assessment policy and State protocol</a:t>
            </a:r>
          </a:p>
          <a:p>
            <a:pPr marL="285750" indent="-285750">
              <a:spcBef>
                <a:spcPts val="0"/>
              </a:spcBef>
              <a:spcAft>
                <a:spcPts val="600"/>
              </a:spcAft>
              <a:buFont typeface="Arial,Sans-Serif"/>
            </a:pPr>
            <a:endParaRPr lang="en-US" sz="2000">
              <a:ea typeface="+mn-lt"/>
              <a:cs typeface="+mn-lt"/>
            </a:endParaRPr>
          </a:p>
          <a:p>
            <a:pPr marL="0" indent="0">
              <a:spcBef>
                <a:spcPts val="0"/>
              </a:spcBef>
              <a:spcAft>
                <a:spcPts val="600"/>
              </a:spcAft>
              <a:buNone/>
            </a:pPr>
            <a:r>
              <a:rPr lang="en-US" sz="2000">
                <a:ea typeface="+mn-lt"/>
                <a:cs typeface="+mn-lt"/>
              </a:rPr>
              <a:t>Note: TES should be certified school personnel; however, if a paraprofessional or substitute teacher is needed to administer a test, the individual must be fully trained in test administration and test security procedures. A certified teacher should monitor paraprofessionals and a substitute teacher should be monitored by the building principal or another administrator.</a:t>
            </a:r>
            <a:endParaRPr lang="en-US" sz="2000"/>
          </a:p>
        </p:txBody>
      </p:sp>
    </p:spTree>
    <p:extLst>
      <p:ext uri="{BB962C8B-B14F-4D97-AF65-F5344CB8AC3E}">
        <p14:creationId xmlns:p14="http://schemas.microsoft.com/office/powerpoint/2010/main" val="301229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C15AB-BD67-49B6-81C6-2ABC9FA2A9E4}"/>
              </a:ext>
            </a:extLst>
          </p:cNvPr>
          <p:cNvSpPr>
            <a:spLocks noGrp="1"/>
          </p:cNvSpPr>
          <p:nvPr>
            <p:ph type="title"/>
          </p:nvPr>
        </p:nvSpPr>
        <p:spPr>
          <a:xfrm>
            <a:off x="686834" y="591344"/>
            <a:ext cx="3200400" cy="5585619"/>
          </a:xfrm>
        </p:spPr>
        <p:txBody>
          <a:bodyPr>
            <a:normAutofit/>
          </a:bodyPr>
          <a:lstStyle/>
          <a:p>
            <a:r>
              <a:rPr lang="en-US" sz="3400">
                <a:solidFill>
                  <a:srgbClr val="FFFFFF"/>
                </a:solidFill>
                <a:cs typeface="Calibri Light"/>
              </a:rPr>
              <a:t>Roles and Responsibilities: Test Administrator (TA)</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B21A28D-ABD7-4B45-B6A2-6FE8ED616323}"/>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spcBef>
                <a:spcPts val="0"/>
              </a:spcBef>
              <a:spcAft>
                <a:spcPts val="600"/>
              </a:spcAft>
              <a:buNone/>
            </a:pPr>
            <a:r>
              <a:rPr lang="en-US" sz="2200">
                <a:ea typeface="+mn-lt"/>
                <a:cs typeface="+mn-lt"/>
              </a:rPr>
              <a:t>The TA is responsible for:</a:t>
            </a:r>
          </a:p>
          <a:p>
            <a:pPr marL="285750" indent="-285750">
              <a:spcBef>
                <a:spcPts val="0"/>
              </a:spcBef>
              <a:spcAft>
                <a:spcPts val="600"/>
              </a:spcAft>
              <a:buFont typeface="Arial"/>
              <a:buChar char="•"/>
            </a:pPr>
            <a:r>
              <a:rPr lang="en-US" sz="2200">
                <a:ea typeface="+mn-lt"/>
                <a:cs typeface="+mn-lt"/>
              </a:rPr>
              <a:t>Attending school or district training and review online training modules posted on the portal</a:t>
            </a:r>
          </a:p>
          <a:p>
            <a:pPr marL="285750" indent="-285750">
              <a:spcBef>
                <a:spcPts val="0"/>
              </a:spcBef>
              <a:spcAft>
                <a:spcPts val="600"/>
              </a:spcAft>
              <a:buFont typeface="Arial"/>
              <a:buChar char="•"/>
            </a:pPr>
            <a:r>
              <a:rPr lang="en-US" sz="2200">
                <a:ea typeface="+mn-lt"/>
                <a:cs typeface="+mn-lt"/>
              </a:rPr>
              <a:t>Reviewing all manuals and guides for assessments being administered by the TA</a:t>
            </a:r>
          </a:p>
          <a:p>
            <a:pPr marL="285750" indent="-285750">
              <a:spcBef>
                <a:spcPts val="0"/>
              </a:spcBef>
              <a:spcAft>
                <a:spcPts val="600"/>
              </a:spcAft>
              <a:buFont typeface="Arial"/>
              <a:buChar char="•"/>
            </a:pPr>
            <a:r>
              <a:rPr lang="en-US" sz="2200">
                <a:ea typeface="+mn-lt"/>
                <a:cs typeface="+mn-lt"/>
              </a:rPr>
              <a:t>Administering assessments properly and securely</a:t>
            </a:r>
          </a:p>
          <a:p>
            <a:pPr marL="285750" indent="-285750">
              <a:spcBef>
                <a:spcPts val="0"/>
              </a:spcBef>
              <a:spcAft>
                <a:spcPts val="600"/>
              </a:spcAft>
              <a:buFont typeface="Arial"/>
              <a:buChar char="•"/>
            </a:pPr>
            <a:r>
              <a:rPr lang="en-US" sz="2200">
                <a:ea typeface="+mn-lt"/>
                <a:cs typeface="+mn-lt"/>
              </a:rPr>
              <a:t>Reporting potential test security incidents to the SC in a manner consistent with assessment policy and State protocol</a:t>
            </a:r>
            <a:endParaRPr lang="en-US" sz="2200"/>
          </a:p>
          <a:p>
            <a:pPr marL="0" indent="0">
              <a:spcBef>
                <a:spcPts val="0"/>
              </a:spcBef>
              <a:spcAft>
                <a:spcPts val="600"/>
              </a:spcAft>
              <a:buNone/>
            </a:pPr>
            <a:endParaRPr lang="en-US" sz="2200">
              <a:ea typeface="+mn-lt"/>
              <a:cs typeface="+mn-lt"/>
            </a:endParaRPr>
          </a:p>
          <a:p>
            <a:pPr marL="0" indent="0">
              <a:spcBef>
                <a:spcPts val="0"/>
              </a:spcBef>
              <a:spcAft>
                <a:spcPts val="600"/>
              </a:spcAft>
              <a:buNone/>
            </a:pPr>
            <a:endParaRPr lang="en-US" sz="2200">
              <a:ea typeface="+mn-lt"/>
              <a:cs typeface="+mn-lt"/>
            </a:endParaRPr>
          </a:p>
          <a:p>
            <a:pPr marL="0" indent="0">
              <a:spcBef>
                <a:spcPts val="0"/>
              </a:spcBef>
              <a:spcAft>
                <a:spcPts val="600"/>
              </a:spcAft>
              <a:buNone/>
            </a:pPr>
            <a:r>
              <a:rPr lang="en-US" sz="2200">
                <a:ea typeface="+mn-lt"/>
                <a:cs typeface="+mn-lt"/>
              </a:rPr>
              <a:t>The TA role in TIDE grants permission to:</a:t>
            </a:r>
            <a:endParaRPr lang="en-US" sz="2200">
              <a:cs typeface="Calibri"/>
            </a:endParaRPr>
          </a:p>
          <a:p>
            <a:pPr marL="285750" indent="-285750">
              <a:spcBef>
                <a:spcPts val="0"/>
              </a:spcBef>
              <a:spcAft>
                <a:spcPts val="600"/>
              </a:spcAft>
            </a:pPr>
            <a:r>
              <a:rPr lang="en-US" sz="2200">
                <a:ea typeface="+mn-lt"/>
                <a:cs typeface="+mn-lt"/>
              </a:rPr>
              <a:t>Administer assessments</a:t>
            </a:r>
          </a:p>
          <a:p>
            <a:pPr marL="0" indent="0">
              <a:spcBef>
                <a:spcPts val="0"/>
              </a:spcBef>
              <a:spcAft>
                <a:spcPts val="600"/>
              </a:spcAft>
              <a:buNone/>
            </a:pPr>
            <a:r>
              <a:rPr lang="en-US" sz="2200">
                <a:ea typeface="+mn-lt"/>
                <a:cs typeface="+mn-lt"/>
              </a:rPr>
              <a:t>A TA cannot:</a:t>
            </a:r>
          </a:p>
          <a:p>
            <a:pPr marL="285750" indent="-285750">
              <a:spcBef>
                <a:spcPts val="0"/>
              </a:spcBef>
              <a:spcAft>
                <a:spcPts val="600"/>
              </a:spcAft>
            </a:pPr>
            <a:r>
              <a:rPr lang="en-US" sz="2200">
                <a:ea typeface="+mn-lt"/>
                <a:cs typeface="+mn-lt"/>
              </a:rPr>
              <a:t>View student scores</a:t>
            </a:r>
          </a:p>
          <a:p>
            <a:pPr marL="285750" indent="-285750">
              <a:spcBef>
                <a:spcPts val="0"/>
              </a:spcBef>
              <a:spcAft>
                <a:spcPts val="600"/>
              </a:spcAft>
              <a:buFont typeface="Arial,Sans-Serif"/>
              <a:buChar char="•"/>
            </a:pPr>
            <a:endParaRPr lang="en-US" sz="2200">
              <a:ea typeface="+mn-lt"/>
              <a:cs typeface="+mn-lt"/>
            </a:endParaRPr>
          </a:p>
          <a:p>
            <a:pPr marL="0" indent="0">
              <a:spcBef>
                <a:spcPts val="0"/>
              </a:spcBef>
              <a:spcAft>
                <a:spcPts val="600"/>
              </a:spcAft>
              <a:buNone/>
            </a:pPr>
            <a:endParaRPr lang="en-US" sz="2200">
              <a:cs typeface="Calibri"/>
            </a:endParaRPr>
          </a:p>
        </p:txBody>
      </p:sp>
    </p:spTree>
    <p:extLst>
      <p:ext uri="{BB962C8B-B14F-4D97-AF65-F5344CB8AC3E}">
        <p14:creationId xmlns:p14="http://schemas.microsoft.com/office/powerpoint/2010/main" val="68856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A1411-447B-4F55-A1CF-157B65FCD45D}"/>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Creating a Secure Test Environment</a:t>
            </a:r>
          </a:p>
        </p:txBody>
      </p:sp>
      <p:sp>
        <p:nvSpPr>
          <p:cNvPr id="3" name="Text Placeholder 2">
            <a:extLst>
              <a:ext uri="{FF2B5EF4-FFF2-40B4-BE49-F238E27FC236}">
                <a16:creationId xmlns:a16="http://schemas.microsoft.com/office/drawing/2014/main" id="{84805445-BC37-47B2-8626-C2FA4E800C44}"/>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Test Security and Related Procedures</a:t>
            </a:r>
          </a:p>
        </p:txBody>
      </p:sp>
      <p:sp>
        <p:nvSpPr>
          <p:cNvPr id="13"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06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68A8B-A6A5-480C-B3B5-E6BFF0EDA223}"/>
              </a:ext>
            </a:extLst>
          </p:cNvPr>
          <p:cNvSpPr>
            <a:spLocks noGrp="1"/>
          </p:cNvSpPr>
          <p:nvPr>
            <p:ph type="title"/>
          </p:nvPr>
        </p:nvSpPr>
        <p:spPr>
          <a:xfrm>
            <a:off x="686834" y="591344"/>
            <a:ext cx="3200400" cy="5585619"/>
          </a:xfrm>
        </p:spPr>
        <p:txBody>
          <a:bodyPr>
            <a:normAutofit/>
          </a:bodyPr>
          <a:lstStyle/>
          <a:p>
            <a:r>
              <a:rPr lang="en-US">
                <a:solidFill>
                  <a:srgbClr val="FFFFFF"/>
                </a:solidFill>
                <a:cs typeface="Calibri Light"/>
              </a:rPr>
              <a:t>Why does test security matter?</a:t>
            </a:r>
            <a:endParaRPr lang="en-US">
              <a:solidFill>
                <a:srgbClr val="FFFFFF"/>
              </a:solidFill>
            </a:endParaRP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C95D9DB-69FD-4DEB-8A0C-B68BA943A2A9}"/>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800">
                <a:ea typeface="+mn-lt"/>
                <a:cs typeface="+mn-lt"/>
              </a:rPr>
              <a:t>The security of assessment instruments and the confidentiality of student information are vital to maintaining the validity, reliability, and fairness of the results.</a:t>
            </a:r>
          </a:p>
          <a:p>
            <a:r>
              <a:rPr lang="en-US" sz="1800">
                <a:ea typeface="+mn-lt"/>
                <a:cs typeface="+mn-lt"/>
              </a:rPr>
              <a:t>Violation of test security is a serious matter with far-reaching consequences. </a:t>
            </a:r>
          </a:p>
          <a:p>
            <a:r>
              <a:rPr lang="en-US" sz="1800">
                <a:ea typeface="+mn-lt"/>
                <a:cs typeface="+mn-lt"/>
              </a:rPr>
              <a:t>Breaches of test security include, but are not limited to, copying of test materials, failing to return test materials, coaching students, giving students answers, and/or changing students’ answers. </a:t>
            </a:r>
          </a:p>
          <a:p>
            <a:r>
              <a:rPr lang="en-US" sz="1800">
                <a:ea typeface="+mn-lt"/>
                <a:cs typeface="+mn-lt"/>
              </a:rPr>
              <a:t>Such acts may lead to the invalidation of an entire school district’s student test scores, disruption of the test system statewide, and legal action against the individual(s) committing the breach including revocation of the individual’s license to teach in Vermont. </a:t>
            </a:r>
          </a:p>
          <a:p>
            <a:r>
              <a:rPr lang="en-US" sz="1800">
                <a:ea typeface="+mn-lt"/>
                <a:cs typeface="+mn-lt"/>
              </a:rPr>
              <a:t>A breach of test security may be dealt with as a violation of the Code of Professional Responsibility for Teachers, as well as a violation of other pertinent state and federal law and regulation. </a:t>
            </a:r>
          </a:p>
          <a:p>
            <a:r>
              <a:rPr lang="en-US" sz="1800">
                <a:ea typeface="+mn-lt"/>
                <a:cs typeface="+mn-lt"/>
              </a:rPr>
              <a:t>The Vermont Agency of Education (AOE) will investigate all such matters and pursue appropriate follow-up action.</a:t>
            </a:r>
            <a:endParaRPr lang="en-US" sz="1800">
              <a:cs typeface="Calibri"/>
            </a:endParaRPr>
          </a:p>
        </p:txBody>
      </p:sp>
    </p:spTree>
    <p:extLst>
      <p:ext uri="{BB962C8B-B14F-4D97-AF65-F5344CB8AC3E}">
        <p14:creationId xmlns:p14="http://schemas.microsoft.com/office/powerpoint/2010/main" val="5985931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2902A0DDB4C446ABDA0235A00394D0" ma:contentTypeVersion="15" ma:contentTypeDescription="Create a new document." ma:contentTypeScope="" ma:versionID="14b5201175f51ad71a38fad4a3edb575">
  <xsd:schema xmlns:xsd="http://www.w3.org/2001/XMLSchema" xmlns:xs="http://www.w3.org/2001/XMLSchema" xmlns:p="http://schemas.microsoft.com/office/2006/metadata/properties" xmlns:ns1="http://schemas.microsoft.com/sharepoint/v3" xmlns:ns2="e7dc1591-fb12-4b46-8dfc-32e5fdf60192" xmlns:ns3="9bcf0418-038a-4710-bebf-fd25d6df6430" targetNamespace="http://schemas.microsoft.com/office/2006/metadata/properties" ma:root="true" ma:fieldsID="6b1de2de5e66f26d0a66a7f4ba80e9ed" ns1:_="" ns2:_="" ns3:_="">
    <xsd:import namespace="http://schemas.microsoft.com/sharepoint/v3"/>
    <xsd:import namespace="e7dc1591-fb12-4b46-8dfc-32e5fdf60192"/>
    <xsd:import namespace="9bcf0418-038a-4710-bebf-fd25d6df64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dc1591-fb12-4b46-8dfc-32e5fdf60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cf0418-038a-4710-bebf-fd25d6df643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52DC2-DCDF-4208-9B68-9E83583DCC94}">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69BC9C2-7462-42C8-9F7A-42A20744E4C7}">
  <ds:schemaRefs>
    <ds:schemaRef ds:uri="9bcf0418-038a-4710-bebf-fd25d6df6430"/>
    <ds:schemaRef ds:uri="e7dc1591-fb12-4b46-8dfc-32e5fdf601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20C394-F327-4626-A61E-3AFADC8991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3535</Words>
  <Application>Microsoft Office PowerPoint</Application>
  <PresentationFormat>Widescreen</PresentationFormat>
  <Paragraphs>275</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Arial,Sans-Serif</vt:lpstr>
      <vt:lpstr>Calibri</vt:lpstr>
      <vt:lpstr>Calibri Light</vt:lpstr>
      <vt:lpstr>Office Theme</vt:lpstr>
      <vt:lpstr>Statewide General Assessments of ELA, Math and Science</vt:lpstr>
      <vt:lpstr>Disclaimers</vt:lpstr>
      <vt:lpstr>Objectives</vt:lpstr>
      <vt:lpstr>Roles and Responsibilities: District Test Administrator</vt:lpstr>
      <vt:lpstr>Roles and Responsibilities: School Test Coordinator (SC)</vt:lpstr>
      <vt:lpstr>Roles and Responsibilities: Teacher (TE)</vt:lpstr>
      <vt:lpstr>Roles and Responsibilities: Test Administrator (TA)</vt:lpstr>
      <vt:lpstr>Creating a Secure Test Environment</vt:lpstr>
      <vt:lpstr>Why does test security matter?</vt:lpstr>
      <vt:lpstr>What does a secure test environment look like?</vt:lpstr>
      <vt:lpstr>Requirements for Before Testing</vt:lpstr>
      <vt:lpstr>Requirements for During Testing</vt:lpstr>
      <vt:lpstr>Requirements for During and After Testing</vt:lpstr>
      <vt:lpstr>Requirements for After Testing</vt:lpstr>
      <vt:lpstr>Printed Materials</vt:lpstr>
      <vt:lpstr>Performance Tasks</vt:lpstr>
      <vt:lpstr>Executing on relevant test security procedures</vt:lpstr>
      <vt:lpstr>What is a test security incident?</vt:lpstr>
      <vt:lpstr>What types of test security incidents should I be aware of?</vt:lpstr>
      <vt:lpstr>If I observe an impropriety, what is my responsibility?</vt:lpstr>
      <vt:lpstr>If I observe an irregularity, what is my responsibility?</vt:lpstr>
      <vt:lpstr>If I observe a breach, what is my responsibility?</vt:lpstr>
      <vt:lpstr>Who should I contact with questions about test security?</vt:lpstr>
      <vt:lpstr>Properly administering statewide assessments</vt:lpstr>
      <vt:lpstr>What does it mean to administer an assessment properly and why is this important?</vt:lpstr>
      <vt:lpstr>Testing Schedule</vt:lpstr>
      <vt:lpstr>Testing Schedule</vt:lpstr>
      <vt:lpstr>Before Testing: SC</vt:lpstr>
      <vt:lpstr>Before Testing: TA</vt:lpstr>
      <vt:lpstr>During Testing</vt:lpstr>
      <vt:lpstr>During Testing: Submitting Appeals</vt:lpstr>
      <vt:lpstr>After Testing: SC</vt:lpstr>
      <vt:lpstr>After Testing: TA</vt:lpstr>
      <vt:lpstr>Who do I contact if I have questions about test administration?</vt:lpstr>
      <vt:lpstr>Creating and maintaining appropriate testing conditions</vt:lpstr>
      <vt:lpstr>Setting up the testing space</vt:lpstr>
      <vt:lpstr>What is allowed in the testing space?</vt:lpstr>
      <vt:lpstr>Providing appropriate accommodations and supports to students</vt:lpstr>
      <vt:lpstr>What supports are offered?</vt:lpstr>
      <vt:lpstr>How are accommodations entered for students?</vt:lpstr>
      <vt:lpstr>Are students required to use accommodations?</vt:lpstr>
      <vt:lpstr>How can I become trained on properly administering accommodations?</vt:lpstr>
      <vt:lpstr>How can I maintain test security while administering non-embedded accommodations?</vt:lpstr>
      <vt:lpstr>How do I know if a student should take the general assessment or the alternate assessment?</vt:lpstr>
      <vt:lpstr>Who do I contact if I have questions about accommodations and accessibility?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Worn</dc:creator>
  <cp:lastModifiedBy>Mackenzie Worn</cp:lastModifiedBy>
  <cp:revision>365</cp:revision>
  <dcterms:created xsi:type="dcterms:W3CDTF">2021-12-22T17:20:57Z</dcterms:created>
  <dcterms:modified xsi:type="dcterms:W3CDTF">2022-01-14T15:36:16Z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0x010100442902A0DDB4C446ABDA0235A00394D0</vt:lpwstr>
  </property>
</Properties>
</file>